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sldIdLst>
    <p:sldId id="272" r:id="rId5"/>
    <p:sldId id="1267" r:id="rId6"/>
    <p:sldId id="257" r:id="rId7"/>
    <p:sldId id="1275" r:id="rId8"/>
    <p:sldId id="1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waiwar, Shiwani Premchand" initials="SSP" lastIdx="1" clrIdx="0">
    <p:extLst>
      <p:ext uri="{19B8F6BF-5375-455C-9EA6-DF929625EA0E}">
        <p15:presenceInfo xmlns:p15="http://schemas.microsoft.com/office/powerpoint/2012/main" userId="S::ssewaiwar@deloitte.com::9b9e10ca-a0ab-457e-9b49-da78fa23103b" providerId="AD"/>
      </p:ext>
    </p:extLst>
  </p:cmAuthor>
  <p:cmAuthor id="2" name="Sharma, Abhinav" initials="SA" lastIdx="1" clrIdx="1">
    <p:extLst>
      <p:ext uri="{19B8F6BF-5375-455C-9EA6-DF929625EA0E}">
        <p15:presenceInfo xmlns:p15="http://schemas.microsoft.com/office/powerpoint/2012/main" userId="S::abhinavsharma55@deloitte.com::4b974ccb-874a-4068-a1ed-3ffbc4b6cc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6D2688-DC27-4C3B-9107-90BBA3DAB919}" v="20" dt="2022-10-31T08:26:05.201"/>
    <p1510:client id="{4BDBB352-0CE2-42AE-A4F2-F71C487AD054}" v="10" dt="2022-10-31T12:25:24.317"/>
    <p1510:client id="{63B660D3-CF01-4E5F-9D05-85BB22B18A55}" v="80" dt="2022-11-11T07:05:44.845"/>
    <p1510:client id="{6A4DCA14-D8E3-48AE-B5FC-C8330EC2FF54}" v="113" dt="2022-11-11T06:34:33.051"/>
    <p1510:client id="{86C5F7B3-2F36-4316-BAA5-F8BC4D7EB6FC}" v="8" dt="2022-10-31T08:27:09.577"/>
    <p1510:client id="{981C4D19-6493-4EA7-944D-2EE4A89B27BB}" v="2" dt="2022-10-31T08:23:12.196"/>
    <p1510:client id="{B9DC3157-9FAA-1A43-9AE7-17F684081CCD}" v="13" vWet="15" dt="2022-10-31T12:25:04.234"/>
    <p1510:client id="{D9264FCC-6433-43AD-AAE5-476F1E8F102E}" v="199" dt="2022-11-11T07:17:30.046"/>
    <p1510:client id="{FCE266DF-9D32-4685-B8C5-16004B0B08BA}" v="80" dt="2022-10-21T06:50:30.7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 B, Ramakrishna" userId="S::ramub@deloitte.com::24b6c988-96f3-45a9-834d-fcbd4aa64bbe" providerId="AD" clId="Web-{4BDBB352-0CE2-42AE-A4F2-F71C487AD054}"/>
    <pc:docChg chg="modSld">
      <pc:chgData name="U B, Ramakrishna" userId="S::ramub@deloitte.com::24b6c988-96f3-45a9-834d-fcbd4aa64bbe" providerId="AD" clId="Web-{4BDBB352-0CE2-42AE-A4F2-F71C487AD054}" dt="2022-10-31T12:25:24.317" v="8" actId="14100"/>
      <pc:docMkLst>
        <pc:docMk/>
      </pc:docMkLst>
      <pc:sldChg chg="addSp delSp modSp">
        <pc:chgData name="U B, Ramakrishna" userId="S::ramub@deloitte.com::24b6c988-96f3-45a9-834d-fcbd4aa64bbe" providerId="AD" clId="Web-{4BDBB352-0CE2-42AE-A4F2-F71C487AD054}" dt="2022-10-31T12:25:24.317" v="8" actId="14100"/>
        <pc:sldMkLst>
          <pc:docMk/>
          <pc:sldMk cId="1204504827" sldId="1275"/>
        </pc:sldMkLst>
        <pc:picChg chg="add mod">
          <ac:chgData name="U B, Ramakrishna" userId="S::ramub@deloitte.com::24b6c988-96f3-45a9-834d-fcbd4aa64bbe" providerId="AD" clId="Web-{4BDBB352-0CE2-42AE-A4F2-F71C487AD054}" dt="2022-10-31T12:25:24.317" v="8" actId="14100"/>
          <ac:picMkLst>
            <pc:docMk/>
            <pc:sldMk cId="1204504827" sldId="1275"/>
            <ac:picMk id="2" creationId="{4D1F24DE-5D6C-8A7C-B7A0-CF71601A3B09}"/>
          </ac:picMkLst>
        </pc:picChg>
        <pc:picChg chg="del">
          <ac:chgData name="U B, Ramakrishna" userId="S::ramub@deloitte.com::24b6c988-96f3-45a9-834d-fcbd4aa64bbe" providerId="AD" clId="Web-{4BDBB352-0CE2-42AE-A4F2-F71C487AD054}" dt="2022-10-31T12:25:04.769" v="1"/>
          <ac:picMkLst>
            <pc:docMk/>
            <pc:sldMk cId="1204504827" sldId="1275"/>
            <ac:picMk id="4" creationId="{DB706B14-6A53-AF05-CA34-DE4302DBE350}"/>
          </ac:picMkLst>
        </pc:picChg>
        <pc:picChg chg="del">
          <ac:chgData name="U B, Ramakrishna" userId="S::ramub@deloitte.com::24b6c988-96f3-45a9-834d-fcbd4aa64bbe" providerId="AD" clId="Web-{4BDBB352-0CE2-42AE-A4F2-F71C487AD054}" dt="2022-10-31T12:25:04.707" v="0"/>
          <ac:picMkLst>
            <pc:docMk/>
            <pc:sldMk cId="1204504827" sldId="1275"/>
            <ac:picMk id="5" creationId="{2937EBE3-A65F-40BA-6362-1410DB1BDD29}"/>
          </ac:picMkLst>
        </pc:picChg>
      </pc:sldChg>
    </pc:docChg>
  </pc:docChgLst>
  <pc:docChgLst>
    <pc:chgData name="Sharma, Abhinav" userId="4b974ccb-874a-4068-a1ed-3ffbc4b6cc83" providerId="ADAL" clId="{6CEC7AE9-BF9C-AD46-8FA3-84DB223254FB}"/>
    <pc:docChg chg="undo custSel modSld sldOrd">
      <pc:chgData name="Sharma, Abhinav" userId="4b974ccb-874a-4068-a1ed-3ffbc4b6cc83" providerId="ADAL" clId="{6CEC7AE9-BF9C-AD46-8FA3-84DB223254FB}" dt="2022-10-11T11:11:58.128" v="412" actId="20577"/>
      <pc:docMkLst>
        <pc:docMk/>
      </pc:docMkLst>
      <pc:sldChg chg="modSp mod">
        <pc:chgData name="Sharma, Abhinav" userId="4b974ccb-874a-4068-a1ed-3ffbc4b6cc83" providerId="ADAL" clId="{6CEC7AE9-BF9C-AD46-8FA3-84DB223254FB}" dt="2022-10-11T11:11:58.128" v="412" actId="20577"/>
        <pc:sldMkLst>
          <pc:docMk/>
          <pc:sldMk cId="230717678" sldId="257"/>
        </pc:sldMkLst>
        <pc:graphicFrameChg chg="modGraphic">
          <ac:chgData name="Sharma, Abhinav" userId="4b974ccb-874a-4068-a1ed-3ffbc4b6cc83" providerId="ADAL" clId="{6CEC7AE9-BF9C-AD46-8FA3-84DB223254FB}" dt="2022-10-11T11:11:58.128" v="412" actId="20577"/>
          <ac:graphicFrameMkLst>
            <pc:docMk/>
            <pc:sldMk cId="230717678" sldId="257"/>
            <ac:graphicFrameMk id="5" creationId="{CC3CDA38-B437-4FE5-2263-8F789845C455}"/>
          </ac:graphicFrameMkLst>
        </pc:graphicFrameChg>
      </pc:sldChg>
      <pc:sldChg chg="modSp mod">
        <pc:chgData name="Sharma, Abhinav" userId="4b974ccb-874a-4068-a1ed-3ffbc4b6cc83" providerId="ADAL" clId="{6CEC7AE9-BF9C-AD46-8FA3-84DB223254FB}" dt="2022-10-11T10:18:03.622" v="18" actId="2711"/>
        <pc:sldMkLst>
          <pc:docMk/>
          <pc:sldMk cId="4111379719" sldId="1266"/>
        </pc:sldMkLst>
        <pc:spChg chg="mod">
          <ac:chgData name="Sharma, Abhinav" userId="4b974ccb-874a-4068-a1ed-3ffbc4b6cc83" providerId="ADAL" clId="{6CEC7AE9-BF9C-AD46-8FA3-84DB223254FB}" dt="2022-10-11T10:18:03.622" v="18" actId="2711"/>
          <ac:spMkLst>
            <pc:docMk/>
            <pc:sldMk cId="4111379719" sldId="1266"/>
            <ac:spMk id="3" creationId="{F60E18BA-7F43-416E-4D1B-9E1B0AAB0728}"/>
          </ac:spMkLst>
        </pc:spChg>
      </pc:sldChg>
      <pc:sldChg chg="modSp mod">
        <pc:chgData name="Sharma, Abhinav" userId="4b974ccb-874a-4068-a1ed-3ffbc4b6cc83" providerId="ADAL" clId="{6CEC7AE9-BF9C-AD46-8FA3-84DB223254FB}" dt="2022-10-11T10:23:37.402" v="22" actId="1440"/>
        <pc:sldMkLst>
          <pc:docMk/>
          <pc:sldMk cId="1545891396" sldId="1268"/>
        </pc:sldMkLst>
        <pc:picChg chg="mod">
          <ac:chgData name="Sharma, Abhinav" userId="4b974ccb-874a-4068-a1ed-3ffbc4b6cc83" providerId="ADAL" clId="{6CEC7AE9-BF9C-AD46-8FA3-84DB223254FB}" dt="2022-10-11T10:23:37.402" v="22" actId="1440"/>
          <ac:picMkLst>
            <pc:docMk/>
            <pc:sldMk cId="1545891396" sldId="1268"/>
            <ac:picMk id="6" creationId="{5EEE83AE-B1E7-4F8A-AB2D-72B1555D8EBF}"/>
          </ac:picMkLst>
        </pc:picChg>
      </pc:sldChg>
      <pc:sldChg chg="modSp mod">
        <pc:chgData name="Sharma, Abhinav" userId="4b974ccb-874a-4068-a1ed-3ffbc4b6cc83" providerId="ADAL" clId="{6CEC7AE9-BF9C-AD46-8FA3-84DB223254FB}" dt="2022-10-11T10:24:10.460" v="27" actId="1440"/>
        <pc:sldMkLst>
          <pc:docMk/>
          <pc:sldMk cId="3845919882" sldId="1269"/>
        </pc:sldMkLst>
        <pc:spChg chg="mod">
          <ac:chgData name="Sharma, Abhinav" userId="4b974ccb-874a-4068-a1ed-3ffbc4b6cc83" providerId="ADAL" clId="{6CEC7AE9-BF9C-AD46-8FA3-84DB223254FB}" dt="2022-10-11T10:24:01.873" v="26" actId="20577"/>
          <ac:spMkLst>
            <pc:docMk/>
            <pc:sldMk cId="3845919882" sldId="1269"/>
            <ac:spMk id="3" creationId="{AC7350FA-265A-4D6F-AC29-D3309231E54A}"/>
          </ac:spMkLst>
        </pc:spChg>
        <pc:picChg chg="mod">
          <ac:chgData name="Sharma, Abhinav" userId="4b974ccb-874a-4068-a1ed-3ffbc4b6cc83" providerId="ADAL" clId="{6CEC7AE9-BF9C-AD46-8FA3-84DB223254FB}" dt="2022-10-11T10:24:10.460" v="27" actId="1440"/>
          <ac:picMkLst>
            <pc:docMk/>
            <pc:sldMk cId="3845919882" sldId="1269"/>
            <ac:picMk id="6" creationId="{5EEE83AE-B1E7-4F8A-AB2D-72B1555D8EBF}"/>
          </ac:picMkLst>
        </pc:picChg>
      </pc:sldChg>
      <pc:sldChg chg="modSp mod">
        <pc:chgData name="Sharma, Abhinav" userId="4b974ccb-874a-4068-a1ed-3ffbc4b6cc83" providerId="ADAL" clId="{6CEC7AE9-BF9C-AD46-8FA3-84DB223254FB}" dt="2022-10-11T10:24:17.419" v="28" actId="1440"/>
        <pc:sldMkLst>
          <pc:docMk/>
          <pc:sldMk cId="1585874071" sldId="1271"/>
        </pc:sldMkLst>
        <pc:picChg chg="mod">
          <ac:chgData name="Sharma, Abhinav" userId="4b974ccb-874a-4068-a1ed-3ffbc4b6cc83" providerId="ADAL" clId="{6CEC7AE9-BF9C-AD46-8FA3-84DB223254FB}" dt="2022-10-11T10:24:17.419" v="28" actId="1440"/>
          <ac:picMkLst>
            <pc:docMk/>
            <pc:sldMk cId="1585874071" sldId="1271"/>
            <ac:picMk id="6" creationId="{5EEE83AE-B1E7-4F8A-AB2D-72B1555D8EBF}"/>
          </ac:picMkLst>
        </pc:picChg>
      </pc:sldChg>
      <pc:sldChg chg="modSp mod">
        <pc:chgData name="Sharma, Abhinav" userId="4b974ccb-874a-4068-a1ed-3ffbc4b6cc83" providerId="ADAL" clId="{6CEC7AE9-BF9C-AD46-8FA3-84DB223254FB}" dt="2022-10-11T10:24:22.419" v="29" actId="1440"/>
        <pc:sldMkLst>
          <pc:docMk/>
          <pc:sldMk cId="393095199" sldId="1272"/>
        </pc:sldMkLst>
        <pc:picChg chg="mod">
          <ac:chgData name="Sharma, Abhinav" userId="4b974ccb-874a-4068-a1ed-3ffbc4b6cc83" providerId="ADAL" clId="{6CEC7AE9-BF9C-AD46-8FA3-84DB223254FB}" dt="2022-10-11T10:24:22.419" v="29" actId="1440"/>
          <ac:picMkLst>
            <pc:docMk/>
            <pc:sldMk cId="393095199" sldId="1272"/>
            <ac:picMk id="6" creationId="{5EEE83AE-B1E7-4F8A-AB2D-72B1555D8EBF}"/>
          </ac:picMkLst>
        </pc:picChg>
      </pc:sldChg>
      <pc:sldChg chg="modSp mod">
        <pc:chgData name="Sharma, Abhinav" userId="4b974ccb-874a-4068-a1ed-3ffbc4b6cc83" providerId="ADAL" clId="{6CEC7AE9-BF9C-AD46-8FA3-84DB223254FB}" dt="2022-10-11T10:24:37.760" v="32" actId="1440"/>
        <pc:sldMkLst>
          <pc:docMk/>
          <pc:sldMk cId="1995286182" sldId="1273"/>
        </pc:sldMkLst>
        <pc:picChg chg="mod">
          <ac:chgData name="Sharma, Abhinav" userId="4b974ccb-874a-4068-a1ed-3ffbc4b6cc83" providerId="ADAL" clId="{6CEC7AE9-BF9C-AD46-8FA3-84DB223254FB}" dt="2022-10-11T10:24:28.696" v="30" actId="1440"/>
          <ac:picMkLst>
            <pc:docMk/>
            <pc:sldMk cId="1995286182" sldId="1273"/>
            <ac:picMk id="6" creationId="{5EEE83AE-B1E7-4F8A-AB2D-72B1555D8EBF}"/>
          </ac:picMkLst>
        </pc:picChg>
        <pc:picChg chg="mod">
          <ac:chgData name="Sharma, Abhinav" userId="4b974ccb-874a-4068-a1ed-3ffbc4b6cc83" providerId="ADAL" clId="{6CEC7AE9-BF9C-AD46-8FA3-84DB223254FB}" dt="2022-10-11T10:24:33.542" v="31" actId="1440"/>
          <ac:picMkLst>
            <pc:docMk/>
            <pc:sldMk cId="1995286182" sldId="1273"/>
            <ac:picMk id="7" creationId="{7B591A8D-404F-4BF2-8781-DDC2834CB226}"/>
          </ac:picMkLst>
        </pc:picChg>
        <pc:picChg chg="mod">
          <ac:chgData name="Sharma, Abhinav" userId="4b974ccb-874a-4068-a1ed-3ffbc4b6cc83" providerId="ADAL" clId="{6CEC7AE9-BF9C-AD46-8FA3-84DB223254FB}" dt="2022-10-11T10:24:37.760" v="32" actId="1440"/>
          <ac:picMkLst>
            <pc:docMk/>
            <pc:sldMk cId="1995286182" sldId="1273"/>
            <ac:picMk id="9" creationId="{ED489579-DFED-4E78-A76B-FF854E56DB4F}"/>
          </ac:picMkLst>
        </pc:picChg>
      </pc:sldChg>
      <pc:sldChg chg="modSp mod ord modShow">
        <pc:chgData name="Sharma, Abhinav" userId="4b974ccb-874a-4068-a1ed-3ffbc4b6cc83" providerId="ADAL" clId="{6CEC7AE9-BF9C-AD46-8FA3-84DB223254FB}" dt="2022-10-11T10:17:23.924" v="16" actId="729"/>
        <pc:sldMkLst>
          <pc:docMk/>
          <pc:sldMk cId="336614924" sldId="1274"/>
        </pc:sldMkLst>
        <pc:spChg chg="mod">
          <ac:chgData name="Sharma, Abhinav" userId="4b974ccb-874a-4068-a1ed-3ffbc4b6cc83" providerId="ADAL" clId="{6CEC7AE9-BF9C-AD46-8FA3-84DB223254FB}" dt="2022-10-11T10:16:59.325" v="13" actId="20577"/>
          <ac:spMkLst>
            <pc:docMk/>
            <pc:sldMk cId="336614924" sldId="1274"/>
            <ac:spMk id="41" creationId="{6310AD3C-F1CA-40C7-A583-4D22D46809DA}"/>
          </ac:spMkLst>
        </pc:spChg>
      </pc:sldChg>
      <pc:sldChg chg="addSp delSp modSp mod">
        <pc:chgData name="Sharma, Abhinav" userId="4b974ccb-874a-4068-a1ed-3ffbc4b6cc83" providerId="ADAL" clId="{6CEC7AE9-BF9C-AD46-8FA3-84DB223254FB}" dt="2022-10-11T11:08:14.583" v="408" actId="14100"/>
        <pc:sldMkLst>
          <pc:docMk/>
          <pc:sldMk cId="1204504827" sldId="1275"/>
        </pc:sldMkLst>
        <pc:spChg chg="del mod">
          <ac:chgData name="Sharma, Abhinav" userId="4b974ccb-874a-4068-a1ed-3ffbc4b6cc83" providerId="ADAL" clId="{6CEC7AE9-BF9C-AD46-8FA3-84DB223254FB}" dt="2022-10-11T11:04:37.999" v="365" actId="478"/>
          <ac:spMkLst>
            <pc:docMk/>
            <pc:sldMk cId="1204504827" sldId="1275"/>
            <ac:spMk id="2" creationId="{6E785104-7366-E710-9669-363E4011CD49}"/>
          </ac:spMkLst>
        </pc:spChg>
        <pc:spChg chg="add del mod">
          <ac:chgData name="Sharma, Abhinav" userId="4b974ccb-874a-4068-a1ed-3ffbc4b6cc83" providerId="ADAL" clId="{6CEC7AE9-BF9C-AD46-8FA3-84DB223254FB}" dt="2022-10-11T10:54:14.206" v="154" actId="478"/>
          <ac:spMkLst>
            <pc:docMk/>
            <pc:sldMk cId="1204504827" sldId="1275"/>
            <ac:spMk id="7" creationId="{DB3F5C25-FBF5-4646-AF63-623A0DE13435}"/>
          </ac:spMkLst>
        </pc:spChg>
        <pc:spChg chg="add del mod">
          <ac:chgData name="Sharma, Abhinav" userId="4b974ccb-874a-4068-a1ed-3ffbc4b6cc83" providerId="ADAL" clId="{6CEC7AE9-BF9C-AD46-8FA3-84DB223254FB}" dt="2022-10-11T10:54:48.263" v="161" actId="478"/>
          <ac:spMkLst>
            <pc:docMk/>
            <pc:sldMk cId="1204504827" sldId="1275"/>
            <ac:spMk id="10" creationId="{936A6BBE-104B-7821-ED54-08F995DB0470}"/>
          </ac:spMkLst>
        </pc:spChg>
        <pc:spChg chg="add del mod">
          <ac:chgData name="Sharma, Abhinav" userId="4b974ccb-874a-4068-a1ed-3ffbc4b6cc83" providerId="ADAL" clId="{6CEC7AE9-BF9C-AD46-8FA3-84DB223254FB}" dt="2022-10-11T10:54:52.884" v="163" actId="478"/>
          <ac:spMkLst>
            <pc:docMk/>
            <pc:sldMk cId="1204504827" sldId="1275"/>
            <ac:spMk id="11" creationId="{13364C28-6F81-45EE-69B1-4C6DD910245F}"/>
          </ac:spMkLst>
        </pc:spChg>
        <pc:spChg chg="mod">
          <ac:chgData name="Sharma, Abhinav" userId="4b974ccb-874a-4068-a1ed-3ffbc4b6cc83" providerId="ADAL" clId="{6CEC7AE9-BF9C-AD46-8FA3-84DB223254FB}" dt="2022-10-11T10:54:20.741" v="155"/>
          <ac:spMkLst>
            <pc:docMk/>
            <pc:sldMk cId="1204504827" sldId="1275"/>
            <ac:spMk id="14" creationId="{C46F15FF-AE7C-1C2F-A9CD-401293FF502F}"/>
          </ac:spMkLst>
        </pc:spChg>
        <pc:spChg chg="mod">
          <ac:chgData name="Sharma, Abhinav" userId="4b974ccb-874a-4068-a1ed-3ffbc4b6cc83" providerId="ADAL" clId="{6CEC7AE9-BF9C-AD46-8FA3-84DB223254FB}" dt="2022-10-11T10:54:20.741" v="155"/>
          <ac:spMkLst>
            <pc:docMk/>
            <pc:sldMk cId="1204504827" sldId="1275"/>
            <ac:spMk id="28" creationId="{93521948-525E-729E-876F-235B12E7C700}"/>
          </ac:spMkLst>
        </pc:spChg>
        <pc:spChg chg="mod">
          <ac:chgData name="Sharma, Abhinav" userId="4b974ccb-874a-4068-a1ed-3ffbc4b6cc83" providerId="ADAL" clId="{6CEC7AE9-BF9C-AD46-8FA3-84DB223254FB}" dt="2022-10-11T10:54:20.741" v="155"/>
          <ac:spMkLst>
            <pc:docMk/>
            <pc:sldMk cId="1204504827" sldId="1275"/>
            <ac:spMk id="29" creationId="{92EB0860-0EEF-A0EC-87FF-35BEF01DC8D9}"/>
          </ac:spMkLst>
        </pc:spChg>
        <pc:spChg chg="mod">
          <ac:chgData name="Sharma, Abhinav" userId="4b974ccb-874a-4068-a1ed-3ffbc4b6cc83" providerId="ADAL" clId="{6CEC7AE9-BF9C-AD46-8FA3-84DB223254FB}" dt="2022-10-11T10:54:20.741" v="155"/>
          <ac:spMkLst>
            <pc:docMk/>
            <pc:sldMk cId="1204504827" sldId="1275"/>
            <ac:spMk id="30" creationId="{6221FE57-440E-FBDB-DFD9-CB40E11E0E66}"/>
          </ac:spMkLst>
        </pc:spChg>
        <pc:spChg chg="mod">
          <ac:chgData name="Sharma, Abhinav" userId="4b974ccb-874a-4068-a1ed-3ffbc4b6cc83" providerId="ADAL" clId="{6CEC7AE9-BF9C-AD46-8FA3-84DB223254FB}" dt="2022-10-11T10:54:20.741" v="155"/>
          <ac:spMkLst>
            <pc:docMk/>
            <pc:sldMk cId="1204504827" sldId="1275"/>
            <ac:spMk id="32" creationId="{490A7678-487B-8DF5-01A2-4A9D65245507}"/>
          </ac:spMkLst>
        </pc:spChg>
        <pc:spChg chg="mod">
          <ac:chgData name="Sharma, Abhinav" userId="4b974ccb-874a-4068-a1ed-3ffbc4b6cc83" providerId="ADAL" clId="{6CEC7AE9-BF9C-AD46-8FA3-84DB223254FB}" dt="2022-10-11T10:54:20.741" v="155"/>
          <ac:spMkLst>
            <pc:docMk/>
            <pc:sldMk cId="1204504827" sldId="1275"/>
            <ac:spMk id="36" creationId="{09E64267-353F-7FD4-F0B7-FDCB13D4AAED}"/>
          </ac:spMkLst>
        </pc:spChg>
        <pc:spChg chg="mod">
          <ac:chgData name="Sharma, Abhinav" userId="4b974ccb-874a-4068-a1ed-3ffbc4b6cc83" providerId="ADAL" clId="{6CEC7AE9-BF9C-AD46-8FA3-84DB223254FB}" dt="2022-10-11T10:54:20.741" v="155"/>
          <ac:spMkLst>
            <pc:docMk/>
            <pc:sldMk cId="1204504827" sldId="1275"/>
            <ac:spMk id="50" creationId="{04221DE2-62F8-E80C-EB6D-98A89E7B3EB1}"/>
          </ac:spMkLst>
        </pc:spChg>
        <pc:spChg chg="mod">
          <ac:chgData name="Sharma, Abhinav" userId="4b974ccb-874a-4068-a1ed-3ffbc4b6cc83" providerId="ADAL" clId="{6CEC7AE9-BF9C-AD46-8FA3-84DB223254FB}" dt="2022-10-11T10:54:20.741" v="155"/>
          <ac:spMkLst>
            <pc:docMk/>
            <pc:sldMk cId="1204504827" sldId="1275"/>
            <ac:spMk id="51" creationId="{BBA4788A-6090-A2C4-8FD4-868F0BB9A235}"/>
          </ac:spMkLst>
        </pc:spChg>
        <pc:spChg chg="mod">
          <ac:chgData name="Sharma, Abhinav" userId="4b974ccb-874a-4068-a1ed-3ffbc4b6cc83" providerId="ADAL" clId="{6CEC7AE9-BF9C-AD46-8FA3-84DB223254FB}" dt="2022-10-11T10:54:20.741" v="155"/>
          <ac:spMkLst>
            <pc:docMk/>
            <pc:sldMk cId="1204504827" sldId="1275"/>
            <ac:spMk id="53" creationId="{CE465E84-E329-9C27-7BFE-FEC18614B130}"/>
          </ac:spMkLst>
        </pc:spChg>
        <pc:spChg chg="mod">
          <ac:chgData name="Sharma, Abhinav" userId="4b974ccb-874a-4068-a1ed-3ffbc4b6cc83" providerId="ADAL" clId="{6CEC7AE9-BF9C-AD46-8FA3-84DB223254FB}" dt="2022-10-11T10:54:20.741" v="155"/>
          <ac:spMkLst>
            <pc:docMk/>
            <pc:sldMk cId="1204504827" sldId="1275"/>
            <ac:spMk id="54" creationId="{AF3ED1EE-E290-B413-D4BB-DD1B7B4E9D13}"/>
          </ac:spMkLst>
        </pc:spChg>
        <pc:spChg chg="mod">
          <ac:chgData name="Sharma, Abhinav" userId="4b974ccb-874a-4068-a1ed-3ffbc4b6cc83" providerId="ADAL" clId="{6CEC7AE9-BF9C-AD46-8FA3-84DB223254FB}" dt="2022-10-11T10:54:20.741" v="155"/>
          <ac:spMkLst>
            <pc:docMk/>
            <pc:sldMk cId="1204504827" sldId="1275"/>
            <ac:spMk id="56" creationId="{82B0F1DE-78C6-0087-A820-C26EFDF22FD9}"/>
          </ac:spMkLst>
        </pc:spChg>
        <pc:spChg chg="mod">
          <ac:chgData name="Sharma, Abhinav" userId="4b974ccb-874a-4068-a1ed-3ffbc4b6cc83" providerId="ADAL" clId="{6CEC7AE9-BF9C-AD46-8FA3-84DB223254FB}" dt="2022-10-11T10:54:20.741" v="155"/>
          <ac:spMkLst>
            <pc:docMk/>
            <pc:sldMk cId="1204504827" sldId="1275"/>
            <ac:spMk id="1026" creationId="{F3F0F81E-3438-43E7-248B-CA3DF2A72EA3}"/>
          </ac:spMkLst>
        </pc:spChg>
        <pc:spChg chg="mod">
          <ac:chgData name="Sharma, Abhinav" userId="4b974ccb-874a-4068-a1ed-3ffbc4b6cc83" providerId="ADAL" clId="{6CEC7AE9-BF9C-AD46-8FA3-84DB223254FB}" dt="2022-10-11T10:54:20.741" v="155"/>
          <ac:spMkLst>
            <pc:docMk/>
            <pc:sldMk cId="1204504827" sldId="1275"/>
            <ac:spMk id="1028" creationId="{AC86C74C-99BC-1EBF-2D3F-85D3FF8E65F7}"/>
          </ac:spMkLst>
        </pc:spChg>
        <pc:spChg chg="mod">
          <ac:chgData name="Sharma, Abhinav" userId="4b974ccb-874a-4068-a1ed-3ffbc4b6cc83" providerId="ADAL" clId="{6CEC7AE9-BF9C-AD46-8FA3-84DB223254FB}" dt="2022-10-11T10:54:20.741" v="155"/>
          <ac:spMkLst>
            <pc:docMk/>
            <pc:sldMk cId="1204504827" sldId="1275"/>
            <ac:spMk id="1029" creationId="{8B8BE2F9-1863-AD65-6A97-F82EC7B7B373}"/>
          </ac:spMkLst>
        </pc:spChg>
        <pc:spChg chg="mod">
          <ac:chgData name="Sharma, Abhinav" userId="4b974ccb-874a-4068-a1ed-3ffbc4b6cc83" providerId="ADAL" clId="{6CEC7AE9-BF9C-AD46-8FA3-84DB223254FB}" dt="2022-10-11T10:54:20.741" v="155"/>
          <ac:spMkLst>
            <pc:docMk/>
            <pc:sldMk cId="1204504827" sldId="1275"/>
            <ac:spMk id="1030" creationId="{D1A10BE4-9235-F8AE-B15C-5676BB5E19E1}"/>
          </ac:spMkLst>
        </pc:spChg>
        <pc:spChg chg="mod">
          <ac:chgData name="Sharma, Abhinav" userId="4b974ccb-874a-4068-a1ed-3ffbc4b6cc83" providerId="ADAL" clId="{6CEC7AE9-BF9C-AD46-8FA3-84DB223254FB}" dt="2022-10-11T10:54:20.741" v="155"/>
          <ac:spMkLst>
            <pc:docMk/>
            <pc:sldMk cId="1204504827" sldId="1275"/>
            <ac:spMk id="1031" creationId="{CFAC9DEA-CF46-FC90-DDC9-01BE54276B00}"/>
          </ac:spMkLst>
        </pc:spChg>
        <pc:spChg chg="mod">
          <ac:chgData name="Sharma, Abhinav" userId="4b974ccb-874a-4068-a1ed-3ffbc4b6cc83" providerId="ADAL" clId="{6CEC7AE9-BF9C-AD46-8FA3-84DB223254FB}" dt="2022-10-11T10:51:59.946" v="129" actId="255"/>
          <ac:spMkLst>
            <pc:docMk/>
            <pc:sldMk cId="1204504827" sldId="1275"/>
            <ac:spMk id="1032" creationId="{15103C87-34D9-1B46-B88A-9F40FD1E6F61}"/>
          </ac:spMkLst>
        </pc:spChg>
        <pc:spChg chg="mod">
          <ac:chgData name="Sharma, Abhinav" userId="4b974ccb-874a-4068-a1ed-3ffbc4b6cc83" providerId="ADAL" clId="{6CEC7AE9-BF9C-AD46-8FA3-84DB223254FB}" dt="2022-10-11T10:54:20.741" v="155"/>
          <ac:spMkLst>
            <pc:docMk/>
            <pc:sldMk cId="1204504827" sldId="1275"/>
            <ac:spMk id="1033" creationId="{221DD600-5DFC-17AF-A796-D2F98C34F2F5}"/>
          </ac:spMkLst>
        </pc:spChg>
        <pc:spChg chg="mod">
          <ac:chgData name="Sharma, Abhinav" userId="4b974ccb-874a-4068-a1ed-3ffbc4b6cc83" providerId="ADAL" clId="{6CEC7AE9-BF9C-AD46-8FA3-84DB223254FB}" dt="2022-10-11T10:54:03.345" v="150" actId="20577"/>
          <ac:spMkLst>
            <pc:docMk/>
            <pc:sldMk cId="1204504827" sldId="1275"/>
            <ac:spMk id="1039" creationId="{371808D3-4296-0D65-6C74-31148CC1733E}"/>
          </ac:spMkLst>
        </pc:spChg>
        <pc:spChg chg="mod">
          <ac:chgData name="Sharma, Abhinav" userId="4b974ccb-874a-4068-a1ed-3ffbc4b6cc83" providerId="ADAL" clId="{6CEC7AE9-BF9C-AD46-8FA3-84DB223254FB}" dt="2022-10-11T10:54:20.741" v="155"/>
          <ac:spMkLst>
            <pc:docMk/>
            <pc:sldMk cId="1204504827" sldId="1275"/>
            <ac:spMk id="1057" creationId="{5F615542-47EA-EF7B-CDF8-411505C3F0DB}"/>
          </ac:spMkLst>
        </pc:spChg>
        <pc:spChg chg="mod">
          <ac:chgData name="Sharma, Abhinav" userId="4b974ccb-874a-4068-a1ed-3ffbc4b6cc83" providerId="ADAL" clId="{6CEC7AE9-BF9C-AD46-8FA3-84DB223254FB}" dt="2022-10-11T10:54:02.732" v="147" actId="1076"/>
          <ac:spMkLst>
            <pc:docMk/>
            <pc:sldMk cId="1204504827" sldId="1275"/>
            <ac:spMk id="1059" creationId="{E6F95E68-0534-AED3-C774-E54D03AE73BF}"/>
          </ac:spMkLst>
        </pc:spChg>
        <pc:spChg chg="mod">
          <ac:chgData name="Sharma, Abhinav" userId="4b974ccb-874a-4068-a1ed-3ffbc4b6cc83" providerId="ADAL" clId="{6CEC7AE9-BF9C-AD46-8FA3-84DB223254FB}" dt="2022-10-11T10:54:37.400" v="157"/>
          <ac:spMkLst>
            <pc:docMk/>
            <pc:sldMk cId="1204504827" sldId="1275"/>
            <ac:spMk id="1067" creationId="{B13A9288-5FAB-F6D4-EE01-8C3C6B6240F1}"/>
          </ac:spMkLst>
        </pc:spChg>
        <pc:spChg chg="del mod">
          <ac:chgData name="Sharma, Abhinav" userId="4b974ccb-874a-4068-a1ed-3ffbc4b6cc83" providerId="ADAL" clId="{6CEC7AE9-BF9C-AD46-8FA3-84DB223254FB}" dt="2022-10-11T11:06:23.039" v="403" actId="21"/>
          <ac:spMkLst>
            <pc:docMk/>
            <pc:sldMk cId="1204504827" sldId="1275"/>
            <ac:spMk id="1068" creationId="{0A02192F-5438-37CF-63CB-64FBCE564537}"/>
          </ac:spMkLst>
        </pc:spChg>
        <pc:spChg chg="mod">
          <ac:chgData name="Sharma, Abhinav" userId="4b974ccb-874a-4068-a1ed-3ffbc4b6cc83" providerId="ADAL" clId="{6CEC7AE9-BF9C-AD46-8FA3-84DB223254FB}" dt="2022-10-11T10:54:37.400" v="157"/>
          <ac:spMkLst>
            <pc:docMk/>
            <pc:sldMk cId="1204504827" sldId="1275"/>
            <ac:spMk id="1069" creationId="{C15DC815-64B4-FBC2-558E-3CE0FE160059}"/>
          </ac:spMkLst>
        </pc:spChg>
        <pc:spChg chg="mod">
          <ac:chgData name="Sharma, Abhinav" userId="4b974ccb-874a-4068-a1ed-3ffbc4b6cc83" providerId="ADAL" clId="{6CEC7AE9-BF9C-AD46-8FA3-84DB223254FB}" dt="2022-10-11T10:54:37.400" v="157"/>
          <ac:spMkLst>
            <pc:docMk/>
            <pc:sldMk cId="1204504827" sldId="1275"/>
            <ac:spMk id="1070" creationId="{512BAEC8-9DDE-AD53-1B7E-5AD4B85DE56F}"/>
          </ac:spMkLst>
        </pc:spChg>
        <pc:spChg chg="mod">
          <ac:chgData name="Sharma, Abhinav" userId="4b974ccb-874a-4068-a1ed-3ffbc4b6cc83" providerId="ADAL" clId="{6CEC7AE9-BF9C-AD46-8FA3-84DB223254FB}" dt="2022-10-11T10:54:37.400" v="157"/>
          <ac:spMkLst>
            <pc:docMk/>
            <pc:sldMk cId="1204504827" sldId="1275"/>
            <ac:spMk id="1071" creationId="{056BE85E-7681-2BD3-059F-35070060F95E}"/>
          </ac:spMkLst>
        </pc:spChg>
        <pc:spChg chg="mod">
          <ac:chgData name="Sharma, Abhinav" userId="4b974ccb-874a-4068-a1ed-3ffbc4b6cc83" providerId="ADAL" clId="{6CEC7AE9-BF9C-AD46-8FA3-84DB223254FB}" dt="2022-10-11T11:04:26.505" v="364" actId="20577"/>
          <ac:spMkLst>
            <pc:docMk/>
            <pc:sldMk cId="1204504827" sldId="1275"/>
            <ac:spMk id="1073" creationId="{8473B288-8756-4A02-B892-3C908BC2A2FE}"/>
          </ac:spMkLst>
        </pc:spChg>
        <pc:spChg chg="mod">
          <ac:chgData name="Sharma, Abhinav" userId="4b974ccb-874a-4068-a1ed-3ffbc4b6cc83" providerId="ADAL" clId="{6CEC7AE9-BF9C-AD46-8FA3-84DB223254FB}" dt="2022-10-11T11:01:43.194" v="321" actId="1038"/>
          <ac:spMkLst>
            <pc:docMk/>
            <pc:sldMk cId="1204504827" sldId="1275"/>
            <ac:spMk id="1075" creationId="{6752F251-7BC2-238E-FE3C-2F58C4370DA9}"/>
          </ac:spMkLst>
        </pc:spChg>
        <pc:spChg chg="del mod">
          <ac:chgData name="Sharma, Abhinav" userId="4b974ccb-874a-4068-a1ed-3ffbc4b6cc83" providerId="ADAL" clId="{6CEC7AE9-BF9C-AD46-8FA3-84DB223254FB}" dt="2022-10-11T10:55:55.645" v="174" actId="478"/>
          <ac:spMkLst>
            <pc:docMk/>
            <pc:sldMk cId="1204504827" sldId="1275"/>
            <ac:spMk id="1076" creationId="{7BDEB875-01CC-5636-1131-D1FB8FD7A749}"/>
          </ac:spMkLst>
        </pc:spChg>
        <pc:spChg chg="del mod">
          <ac:chgData name="Sharma, Abhinav" userId="4b974ccb-874a-4068-a1ed-3ffbc4b6cc83" providerId="ADAL" clId="{6CEC7AE9-BF9C-AD46-8FA3-84DB223254FB}" dt="2022-10-11T10:56:01.198" v="176" actId="478"/>
          <ac:spMkLst>
            <pc:docMk/>
            <pc:sldMk cId="1204504827" sldId="1275"/>
            <ac:spMk id="1077" creationId="{13721B9B-EA47-DBDF-DCE8-97153748F4A0}"/>
          </ac:spMkLst>
        </pc:spChg>
        <pc:spChg chg="del mod">
          <ac:chgData name="Sharma, Abhinav" userId="4b974ccb-874a-4068-a1ed-3ffbc4b6cc83" providerId="ADAL" clId="{6CEC7AE9-BF9C-AD46-8FA3-84DB223254FB}" dt="2022-10-11T10:56:09.481" v="179" actId="478"/>
          <ac:spMkLst>
            <pc:docMk/>
            <pc:sldMk cId="1204504827" sldId="1275"/>
            <ac:spMk id="1078" creationId="{C20A2460-FEC2-6635-947A-1A13147EA46A}"/>
          </ac:spMkLst>
        </pc:spChg>
        <pc:spChg chg="del mod">
          <ac:chgData name="Sharma, Abhinav" userId="4b974ccb-874a-4068-a1ed-3ffbc4b6cc83" providerId="ADAL" clId="{6CEC7AE9-BF9C-AD46-8FA3-84DB223254FB}" dt="2022-10-11T10:56:04.388" v="177" actId="478"/>
          <ac:spMkLst>
            <pc:docMk/>
            <pc:sldMk cId="1204504827" sldId="1275"/>
            <ac:spMk id="1079" creationId="{8BC954D2-F942-2D9C-3BE8-93E955A1DB6D}"/>
          </ac:spMkLst>
        </pc:spChg>
        <pc:spChg chg="mod">
          <ac:chgData name="Sharma, Abhinav" userId="4b974ccb-874a-4068-a1ed-3ffbc4b6cc83" providerId="ADAL" clId="{6CEC7AE9-BF9C-AD46-8FA3-84DB223254FB}" dt="2022-10-11T10:54:37.400" v="157"/>
          <ac:spMkLst>
            <pc:docMk/>
            <pc:sldMk cId="1204504827" sldId="1275"/>
            <ac:spMk id="1081" creationId="{584C16B6-ACA9-4C7B-5525-EF70383AA8B9}"/>
          </ac:spMkLst>
        </pc:spChg>
        <pc:spChg chg="mod">
          <ac:chgData name="Sharma, Abhinav" userId="4b974ccb-874a-4068-a1ed-3ffbc4b6cc83" providerId="ADAL" clId="{6CEC7AE9-BF9C-AD46-8FA3-84DB223254FB}" dt="2022-10-11T10:54:37.400" v="157"/>
          <ac:spMkLst>
            <pc:docMk/>
            <pc:sldMk cId="1204504827" sldId="1275"/>
            <ac:spMk id="1082" creationId="{CE0279E7-02CE-8274-B16F-677DB8E624BD}"/>
          </ac:spMkLst>
        </pc:spChg>
        <pc:spChg chg="mod">
          <ac:chgData name="Sharma, Abhinav" userId="4b974ccb-874a-4068-a1ed-3ffbc4b6cc83" providerId="ADAL" clId="{6CEC7AE9-BF9C-AD46-8FA3-84DB223254FB}" dt="2022-10-11T10:54:37.400" v="157"/>
          <ac:spMkLst>
            <pc:docMk/>
            <pc:sldMk cId="1204504827" sldId="1275"/>
            <ac:spMk id="1083" creationId="{45CA4050-B8CD-90DA-34A5-20AF412605EC}"/>
          </ac:spMkLst>
        </pc:spChg>
        <pc:spChg chg="mod">
          <ac:chgData name="Sharma, Abhinav" userId="4b974ccb-874a-4068-a1ed-3ffbc4b6cc83" providerId="ADAL" clId="{6CEC7AE9-BF9C-AD46-8FA3-84DB223254FB}" dt="2022-10-11T10:54:37.400" v="157"/>
          <ac:spMkLst>
            <pc:docMk/>
            <pc:sldMk cId="1204504827" sldId="1275"/>
            <ac:spMk id="1084" creationId="{7690709A-5911-7C12-0AC0-5A4E02E8F746}"/>
          </ac:spMkLst>
        </pc:spChg>
        <pc:spChg chg="del mod">
          <ac:chgData name="Sharma, Abhinav" userId="4b974ccb-874a-4068-a1ed-3ffbc4b6cc83" providerId="ADAL" clId="{6CEC7AE9-BF9C-AD46-8FA3-84DB223254FB}" dt="2022-10-11T11:04:05.962" v="360" actId="21"/>
          <ac:spMkLst>
            <pc:docMk/>
            <pc:sldMk cId="1204504827" sldId="1275"/>
            <ac:spMk id="1085" creationId="{3408E41C-9CAE-3093-192B-DDA7FF0F9C22}"/>
          </ac:spMkLst>
        </pc:spChg>
        <pc:spChg chg="del mod">
          <ac:chgData name="Sharma, Abhinav" userId="4b974ccb-874a-4068-a1ed-3ffbc4b6cc83" providerId="ADAL" clId="{6CEC7AE9-BF9C-AD46-8FA3-84DB223254FB}" dt="2022-10-11T11:03:02.004" v="346" actId="21"/>
          <ac:spMkLst>
            <pc:docMk/>
            <pc:sldMk cId="1204504827" sldId="1275"/>
            <ac:spMk id="1086" creationId="{789E9775-B67A-EBB3-91A8-0393C61BF975}"/>
          </ac:spMkLst>
        </pc:spChg>
        <pc:spChg chg="mod">
          <ac:chgData name="Sharma, Abhinav" userId="4b974ccb-874a-4068-a1ed-3ffbc4b6cc83" providerId="ADAL" clId="{6CEC7AE9-BF9C-AD46-8FA3-84DB223254FB}" dt="2022-10-11T10:54:37.400" v="157"/>
          <ac:spMkLst>
            <pc:docMk/>
            <pc:sldMk cId="1204504827" sldId="1275"/>
            <ac:spMk id="1089" creationId="{EECFDC22-2F45-6403-BB1B-332307E7BA69}"/>
          </ac:spMkLst>
        </pc:spChg>
        <pc:spChg chg="del mod">
          <ac:chgData name="Sharma, Abhinav" userId="4b974ccb-874a-4068-a1ed-3ffbc4b6cc83" providerId="ADAL" clId="{6CEC7AE9-BF9C-AD46-8FA3-84DB223254FB}" dt="2022-10-11T10:42:42.051" v="34" actId="478"/>
          <ac:spMkLst>
            <pc:docMk/>
            <pc:sldMk cId="1204504827" sldId="1275"/>
            <ac:spMk id="1097" creationId="{06A1C5B8-C4BF-AF44-B331-2D6E68436D31}"/>
          </ac:spMkLst>
        </pc:spChg>
        <pc:spChg chg="del mod">
          <ac:chgData name="Sharma, Abhinav" userId="4b974ccb-874a-4068-a1ed-3ffbc4b6cc83" providerId="ADAL" clId="{6CEC7AE9-BF9C-AD46-8FA3-84DB223254FB}" dt="2022-10-11T10:46:37.039" v="41" actId="478"/>
          <ac:spMkLst>
            <pc:docMk/>
            <pc:sldMk cId="1204504827" sldId="1275"/>
            <ac:spMk id="1098" creationId="{A45C74DD-DEFC-5F67-8B90-81AD0E976FF0}"/>
          </ac:spMkLst>
        </pc:spChg>
        <pc:spChg chg="add mod topLvl">
          <ac:chgData name="Sharma, Abhinav" userId="4b974ccb-874a-4068-a1ed-3ffbc4b6cc83" providerId="ADAL" clId="{6CEC7AE9-BF9C-AD46-8FA3-84DB223254FB}" dt="2022-10-11T11:02:47.235" v="345" actId="1076"/>
          <ac:spMkLst>
            <pc:docMk/>
            <pc:sldMk cId="1204504827" sldId="1275"/>
            <ac:spMk id="1099" creationId="{03C34D1F-FDE5-F0F7-B79C-891D4FCCDE7C}"/>
          </ac:spMkLst>
        </pc:spChg>
        <pc:spChg chg="del">
          <ac:chgData name="Sharma, Abhinav" userId="4b974ccb-874a-4068-a1ed-3ffbc4b6cc83" providerId="ADAL" clId="{6CEC7AE9-BF9C-AD46-8FA3-84DB223254FB}" dt="2022-10-11T10:42:44.272" v="35" actId="478"/>
          <ac:spMkLst>
            <pc:docMk/>
            <pc:sldMk cId="1204504827" sldId="1275"/>
            <ac:spMk id="1100" creationId="{504B06CD-AAA2-C69D-AF13-C87B0A9CF086}"/>
          </ac:spMkLst>
        </pc:spChg>
        <pc:spChg chg="mod">
          <ac:chgData name="Sharma, Abhinav" userId="4b974ccb-874a-4068-a1ed-3ffbc4b6cc83" providerId="ADAL" clId="{6CEC7AE9-BF9C-AD46-8FA3-84DB223254FB}" dt="2022-10-11T11:08:14.583" v="408" actId="14100"/>
          <ac:spMkLst>
            <pc:docMk/>
            <pc:sldMk cId="1204504827" sldId="1275"/>
            <ac:spMk id="1104" creationId="{01DA6137-B4F0-EEFF-B693-E28C9BDED892}"/>
          </ac:spMkLst>
        </pc:spChg>
        <pc:spChg chg="mod">
          <ac:chgData name="Sharma, Abhinav" userId="4b974ccb-874a-4068-a1ed-3ffbc4b6cc83" providerId="ADAL" clId="{6CEC7AE9-BF9C-AD46-8FA3-84DB223254FB}" dt="2022-10-11T10:55:40.608" v="172"/>
          <ac:spMkLst>
            <pc:docMk/>
            <pc:sldMk cId="1204504827" sldId="1275"/>
            <ac:spMk id="1106" creationId="{7BAFE57C-68D8-0826-FB65-0AB1D33D4845}"/>
          </ac:spMkLst>
        </pc:spChg>
        <pc:spChg chg="mod">
          <ac:chgData name="Sharma, Abhinav" userId="4b974ccb-874a-4068-a1ed-3ffbc4b6cc83" providerId="ADAL" clId="{6CEC7AE9-BF9C-AD46-8FA3-84DB223254FB}" dt="2022-10-11T10:55:40.608" v="172"/>
          <ac:spMkLst>
            <pc:docMk/>
            <pc:sldMk cId="1204504827" sldId="1275"/>
            <ac:spMk id="1107" creationId="{EF2070BC-B25D-9663-8AE1-CA7A0123C0FF}"/>
          </ac:spMkLst>
        </pc:spChg>
        <pc:spChg chg="mod">
          <ac:chgData name="Sharma, Abhinav" userId="4b974ccb-874a-4068-a1ed-3ffbc4b6cc83" providerId="ADAL" clId="{6CEC7AE9-BF9C-AD46-8FA3-84DB223254FB}" dt="2022-10-11T10:56:10.788" v="180"/>
          <ac:spMkLst>
            <pc:docMk/>
            <pc:sldMk cId="1204504827" sldId="1275"/>
            <ac:spMk id="1109" creationId="{37332B76-435D-3FB9-06C6-E870A61F01FA}"/>
          </ac:spMkLst>
        </pc:spChg>
        <pc:spChg chg="mod">
          <ac:chgData name="Sharma, Abhinav" userId="4b974ccb-874a-4068-a1ed-3ffbc4b6cc83" providerId="ADAL" clId="{6CEC7AE9-BF9C-AD46-8FA3-84DB223254FB}" dt="2022-10-11T10:56:10.788" v="180"/>
          <ac:spMkLst>
            <pc:docMk/>
            <pc:sldMk cId="1204504827" sldId="1275"/>
            <ac:spMk id="1111" creationId="{0187648D-070C-C776-73C2-7FD79BB46217}"/>
          </ac:spMkLst>
        </pc:spChg>
        <pc:spChg chg="mod">
          <ac:chgData name="Sharma, Abhinav" userId="4b974ccb-874a-4068-a1ed-3ffbc4b6cc83" providerId="ADAL" clId="{6CEC7AE9-BF9C-AD46-8FA3-84DB223254FB}" dt="2022-10-11T10:56:10.788" v="180"/>
          <ac:spMkLst>
            <pc:docMk/>
            <pc:sldMk cId="1204504827" sldId="1275"/>
            <ac:spMk id="1112" creationId="{4FFC487B-7A09-33F9-EEEC-14C49CF986BF}"/>
          </ac:spMkLst>
        </pc:spChg>
        <pc:spChg chg="add del mod">
          <ac:chgData name="Sharma, Abhinav" userId="4b974ccb-874a-4068-a1ed-3ffbc4b6cc83" providerId="ADAL" clId="{6CEC7AE9-BF9C-AD46-8FA3-84DB223254FB}" dt="2022-10-11T10:58:01.137" v="205" actId="478"/>
          <ac:spMkLst>
            <pc:docMk/>
            <pc:sldMk cId="1204504827" sldId="1275"/>
            <ac:spMk id="1113" creationId="{B10CA467-6806-7569-0E35-C500E8835CE2}"/>
          </ac:spMkLst>
        </pc:spChg>
        <pc:spChg chg="add mod">
          <ac:chgData name="Sharma, Abhinav" userId="4b974ccb-874a-4068-a1ed-3ffbc4b6cc83" providerId="ADAL" clId="{6CEC7AE9-BF9C-AD46-8FA3-84DB223254FB}" dt="2022-10-11T10:58:01.919" v="206"/>
          <ac:spMkLst>
            <pc:docMk/>
            <pc:sldMk cId="1204504827" sldId="1275"/>
            <ac:spMk id="1114" creationId="{4D099C35-49DE-443E-9C42-635135E4020E}"/>
          </ac:spMkLst>
        </pc:spChg>
        <pc:spChg chg="add mod">
          <ac:chgData name="Sharma, Abhinav" userId="4b974ccb-874a-4068-a1ed-3ffbc4b6cc83" providerId="ADAL" clId="{6CEC7AE9-BF9C-AD46-8FA3-84DB223254FB}" dt="2022-10-11T10:59:14.409" v="231" actId="20577"/>
          <ac:spMkLst>
            <pc:docMk/>
            <pc:sldMk cId="1204504827" sldId="1275"/>
            <ac:spMk id="1115" creationId="{D458FF2C-4D74-38CA-3C40-15C172E067FA}"/>
          </ac:spMkLst>
        </pc:spChg>
        <pc:spChg chg="add mod">
          <ac:chgData name="Sharma, Abhinav" userId="4b974ccb-874a-4068-a1ed-3ffbc4b6cc83" providerId="ADAL" clId="{6CEC7AE9-BF9C-AD46-8FA3-84DB223254FB}" dt="2022-10-11T10:59:34.971" v="244" actId="14100"/>
          <ac:spMkLst>
            <pc:docMk/>
            <pc:sldMk cId="1204504827" sldId="1275"/>
            <ac:spMk id="1116" creationId="{AF27822E-FDF2-48F3-17B5-BCA02C281D45}"/>
          </ac:spMkLst>
        </pc:spChg>
        <pc:spChg chg="add mod">
          <ac:chgData name="Sharma, Abhinav" userId="4b974ccb-874a-4068-a1ed-3ffbc4b6cc83" providerId="ADAL" clId="{6CEC7AE9-BF9C-AD46-8FA3-84DB223254FB}" dt="2022-10-11T10:59:47.296" v="255" actId="20577"/>
          <ac:spMkLst>
            <pc:docMk/>
            <pc:sldMk cId="1204504827" sldId="1275"/>
            <ac:spMk id="1117" creationId="{D89A8549-D4C6-32C8-78D0-FA0A9C859AA1}"/>
          </ac:spMkLst>
        </pc:spChg>
        <pc:spChg chg="add mod">
          <ac:chgData name="Sharma, Abhinav" userId="4b974ccb-874a-4068-a1ed-3ffbc4b6cc83" providerId="ADAL" clId="{6CEC7AE9-BF9C-AD46-8FA3-84DB223254FB}" dt="2022-10-11T10:59:55.402" v="265" actId="14100"/>
          <ac:spMkLst>
            <pc:docMk/>
            <pc:sldMk cId="1204504827" sldId="1275"/>
            <ac:spMk id="1118" creationId="{4C690B54-0A96-7193-48D1-CD708A49B738}"/>
          </ac:spMkLst>
        </pc:spChg>
        <pc:spChg chg="add del mod">
          <ac:chgData name="Sharma, Abhinav" userId="4b974ccb-874a-4068-a1ed-3ffbc4b6cc83" providerId="ADAL" clId="{6CEC7AE9-BF9C-AD46-8FA3-84DB223254FB}" dt="2022-10-11T10:58:45.252" v="215" actId="478"/>
          <ac:spMkLst>
            <pc:docMk/>
            <pc:sldMk cId="1204504827" sldId="1275"/>
            <ac:spMk id="1119" creationId="{8B940648-7476-A704-ABD9-9008C34879F4}"/>
          </ac:spMkLst>
        </pc:spChg>
        <pc:spChg chg="add mod">
          <ac:chgData name="Sharma, Abhinav" userId="4b974ccb-874a-4068-a1ed-3ffbc4b6cc83" providerId="ADAL" clId="{6CEC7AE9-BF9C-AD46-8FA3-84DB223254FB}" dt="2022-10-11T11:00:34.337" v="282" actId="20577"/>
          <ac:spMkLst>
            <pc:docMk/>
            <pc:sldMk cId="1204504827" sldId="1275"/>
            <ac:spMk id="1121" creationId="{32518A6F-1FB0-316B-C4FE-67EDE71E2E15}"/>
          </ac:spMkLst>
        </pc:spChg>
        <pc:spChg chg="add mod">
          <ac:chgData name="Sharma, Abhinav" userId="4b974ccb-874a-4068-a1ed-3ffbc4b6cc83" providerId="ADAL" clId="{6CEC7AE9-BF9C-AD46-8FA3-84DB223254FB}" dt="2022-10-11T11:01:01.239" v="292" actId="20577"/>
          <ac:spMkLst>
            <pc:docMk/>
            <pc:sldMk cId="1204504827" sldId="1275"/>
            <ac:spMk id="1122" creationId="{44C69B6C-7721-8904-E519-24C32C26E799}"/>
          </ac:spMkLst>
        </pc:spChg>
        <pc:spChg chg="add mod">
          <ac:chgData name="Sharma, Abhinav" userId="4b974ccb-874a-4068-a1ed-3ffbc4b6cc83" providerId="ADAL" clId="{6CEC7AE9-BF9C-AD46-8FA3-84DB223254FB}" dt="2022-10-11T11:02:20.572" v="341" actId="113"/>
          <ac:spMkLst>
            <pc:docMk/>
            <pc:sldMk cId="1204504827" sldId="1275"/>
            <ac:spMk id="1123" creationId="{81F62D86-1341-FC5D-0989-1B45B7727898}"/>
          </ac:spMkLst>
        </pc:spChg>
        <pc:spChg chg="add mod">
          <ac:chgData name="Sharma, Abhinav" userId="4b974ccb-874a-4068-a1ed-3ffbc4b6cc83" providerId="ADAL" clId="{6CEC7AE9-BF9C-AD46-8FA3-84DB223254FB}" dt="2022-10-11T11:03:09.511" v="348" actId="1076"/>
          <ac:spMkLst>
            <pc:docMk/>
            <pc:sldMk cId="1204504827" sldId="1275"/>
            <ac:spMk id="1124" creationId="{069FA945-164A-B4CD-A3D1-7AD3C462B426}"/>
          </ac:spMkLst>
        </pc:spChg>
        <pc:spChg chg="add mod">
          <ac:chgData name="Sharma, Abhinav" userId="4b974ccb-874a-4068-a1ed-3ffbc4b6cc83" providerId="ADAL" clId="{6CEC7AE9-BF9C-AD46-8FA3-84DB223254FB}" dt="2022-10-11T11:04:12.160" v="362" actId="1076"/>
          <ac:spMkLst>
            <pc:docMk/>
            <pc:sldMk cId="1204504827" sldId="1275"/>
            <ac:spMk id="1130" creationId="{E55F5672-83CB-DCF0-CDD8-61188E60A392}"/>
          </ac:spMkLst>
        </pc:spChg>
        <pc:spChg chg="add del mod">
          <ac:chgData name="Sharma, Abhinav" userId="4b974ccb-874a-4068-a1ed-3ffbc4b6cc83" providerId="ADAL" clId="{6CEC7AE9-BF9C-AD46-8FA3-84DB223254FB}" dt="2022-10-11T11:05:04.082" v="368"/>
          <ac:spMkLst>
            <pc:docMk/>
            <pc:sldMk cId="1204504827" sldId="1275"/>
            <ac:spMk id="1132" creationId="{BE0D9863-C025-CA39-CAB4-234C7D46AF0D}"/>
          </ac:spMkLst>
        </pc:spChg>
        <pc:spChg chg="add mod">
          <ac:chgData name="Sharma, Abhinav" userId="4b974ccb-874a-4068-a1ed-3ffbc4b6cc83" providerId="ADAL" clId="{6CEC7AE9-BF9C-AD46-8FA3-84DB223254FB}" dt="2022-10-11T11:05:34.713" v="387" actId="20577"/>
          <ac:spMkLst>
            <pc:docMk/>
            <pc:sldMk cId="1204504827" sldId="1275"/>
            <ac:spMk id="1133" creationId="{C26B96C0-A0C6-02D5-93CD-AF9A5217C563}"/>
          </ac:spMkLst>
        </pc:spChg>
        <pc:spChg chg="add mod">
          <ac:chgData name="Sharma, Abhinav" userId="4b974ccb-874a-4068-a1ed-3ffbc4b6cc83" providerId="ADAL" clId="{6CEC7AE9-BF9C-AD46-8FA3-84DB223254FB}" dt="2022-10-11T11:05:40.608" v="395" actId="20577"/>
          <ac:spMkLst>
            <pc:docMk/>
            <pc:sldMk cId="1204504827" sldId="1275"/>
            <ac:spMk id="1134" creationId="{871BADA1-AFA8-A08E-E565-4249064D4216}"/>
          </ac:spMkLst>
        </pc:spChg>
        <pc:spChg chg="add mod">
          <ac:chgData name="Sharma, Abhinav" userId="4b974ccb-874a-4068-a1ed-3ffbc4b6cc83" providerId="ADAL" clId="{6CEC7AE9-BF9C-AD46-8FA3-84DB223254FB}" dt="2022-10-11T11:06:17.526" v="402"/>
          <ac:spMkLst>
            <pc:docMk/>
            <pc:sldMk cId="1204504827" sldId="1275"/>
            <ac:spMk id="1139" creationId="{7EAF14D5-AE31-28CB-4F21-C642AB2598DE}"/>
          </ac:spMkLst>
        </pc:spChg>
        <pc:grpChg chg="mod">
          <ac:chgData name="Sharma, Abhinav" userId="4b974ccb-874a-4068-a1ed-3ffbc4b6cc83" providerId="ADAL" clId="{6CEC7AE9-BF9C-AD46-8FA3-84DB223254FB}" dt="2022-10-11T10:42:52.915" v="37" actId="1076"/>
          <ac:grpSpMkLst>
            <pc:docMk/>
            <pc:sldMk cId="1204504827" sldId="1275"/>
            <ac:grpSpMk id="3" creationId="{294C5374-990A-97A2-C9A3-E9654AEE32AE}"/>
          </ac:grpSpMkLst>
        </pc:grpChg>
        <pc:grpChg chg="add del mod">
          <ac:chgData name="Sharma, Abhinav" userId="4b974ccb-874a-4068-a1ed-3ffbc4b6cc83" providerId="ADAL" clId="{6CEC7AE9-BF9C-AD46-8FA3-84DB223254FB}" dt="2022-10-11T10:54:10.985" v="153" actId="478"/>
          <ac:grpSpMkLst>
            <pc:docMk/>
            <pc:sldMk cId="1204504827" sldId="1275"/>
            <ac:grpSpMk id="5" creationId="{3D1C7C0B-3AF5-AF33-3E00-CF5DDEF1B67F}"/>
          </ac:grpSpMkLst>
        </pc:grpChg>
        <pc:grpChg chg="add del mod">
          <ac:chgData name="Sharma, Abhinav" userId="4b974ccb-874a-4068-a1ed-3ffbc4b6cc83" providerId="ADAL" clId="{6CEC7AE9-BF9C-AD46-8FA3-84DB223254FB}" dt="2022-10-11T10:54:27.013" v="156" actId="478"/>
          <ac:grpSpMkLst>
            <pc:docMk/>
            <pc:sldMk cId="1204504827" sldId="1275"/>
            <ac:grpSpMk id="12" creationId="{A2E6C74B-E0F5-1FC5-C5AF-3A4B80948D3F}"/>
          </ac:grpSpMkLst>
        </pc:grpChg>
        <pc:grpChg chg="mod">
          <ac:chgData name="Sharma, Abhinav" userId="4b974ccb-874a-4068-a1ed-3ffbc4b6cc83" providerId="ADAL" clId="{6CEC7AE9-BF9C-AD46-8FA3-84DB223254FB}" dt="2022-10-11T10:54:20.741" v="155"/>
          <ac:grpSpMkLst>
            <pc:docMk/>
            <pc:sldMk cId="1204504827" sldId="1275"/>
            <ac:grpSpMk id="13" creationId="{F6EFC8C4-0F7B-9CF7-CAC3-CDEE1F59070F}"/>
          </ac:grpSpMkLst>
        </pc:grpChg>
        <pc:grpChg chg="mod">
          <ac:chgData name="Sharma, Abhinav" userId="4b974ccb-874a-4068-a1ed-3ffbc4b6cc83" providerId="ADAL" clId="{6CEC7AE9-BF9C-AD46-8FA3-84DB223254FB}" dt="2022-10-11T10:54:20.741" v="155"/>
          <ac:grpSpMkLst>
            <pc:docMk/>
            <pc:sldMk cId="1204504827" sldId="1275"/>
            <ac:grpSpMk id="1025" creationId="{05C126FF-F466-74C5-C4E2-34463A4836F9}"/>
          </ac:grpSpMkLst>
        </pc:grpChg>
        <pc:grpChg chg="add mod topLvl">
          <ac:chgData name="Sharma, Abhinav" userId="4b974ccb-874a-4068-a1ed-3ffbc4b6cc83" providerId="ADAL" clId="{6CEC7AE9-BF9C-AD46-8FA3-84DB223254FB}" dt="2022-10-11T11:03:17.177" v="350" actId="1076"/>
          <ac:grpSpMkLst>
            <pc:docMk/>
            <pc:sldMk cId="1204504827" sldId="1275"/>
            <ac:grpSpMk id="1065" creationId="{641E81A9-A3BC-6685-E7C4-0FA0CF28C740}"/>
          </ac:grpSpMkLst>
        </pc:grpChg>
        <pc:grpChg chg="mod">
          <ac:chgData name="Sharma, Abhinav" userId="4b974ccb-874a-4068-a1ed-3ffbc4b6cc83" providerId="ADAL" clId="{6CEC7AE9-BF9C-AD46-8FA3-84DB223254FB}" dt="2022-10-11T10:54:37.400" v="157"/>
          <ac:grpSpMkLst>
            <pc:docMk/>
            <pc:sldMk cId="1204504827" sldId="1275"/>
            <ac:grpSpMk id="1066" creationId="{1FADA95D-ADA6-40D4-ECC8-196209FE10D8}"/>
          </ac:grpSpMkLst>
        </pc:grpChg>
        <pc:grpChg chg="mod">
          <ac:chgData name="Sharma, Abhinav" userId="4b974ccb-874a-4068-a1ed-3ffbc4b6cc83" providerId="ADAL" clId="{6CEC7AE9-BF9C-AD46-8FA3-84DB223254FB}" dt="2022-10-11T10:54:37.400" v="157"/>
          <ac:grpSpMkLst>
            <pc:docMk/>
            <pc:sldMk cId="1204504827" sldId="1275"/>
            <ac:grpSpMk id="1080" creationId="{F247B736-672A-4E40-B0BA-C340E47EE816}"/>
          </ac:grpSpMkLst>
        </pc:grpChg>
        <pc:grpChg chg="del">
          <ac:chgData name="Sharma, Abhinav" userId="4b974ccb-874a-4068-a1ed-3ffbc4b6cc83" providerId="ADAL" clId="{6CEC7AE9-BF9C-AD46-8FA3-84DB223254FB}" dt="2022-10-11T10:42:38.703" v="33" actId="478"/>
          <ac:grpSpMkLst>
            <pc:docMk/>
            <pc:sldMk cId="1204504827" sldId="1275"/>
            <ac:grpSpMk id="1096" creationId="{80D4D1F9-A339-E459-0369-90097946B605}"/>
          </ac:grpSpMkLst>
        </pc:grpChg>
        <pc:grpChg chg="add del mod">
          <ac:chgData name="Sharma, Abhinav" userId="4b974ccb-874a-4068-a1ed-3ffbc4b6cc83" providerId="ADAL" clId="{6CEC7AE9-BF9C-AD46-8FA3-84DB223254FB}" dt="2022-10-11T11:02:42.445" v="343" actId="165"/>
          <ac:grpSpMkLst>
            <pc:docMk/>
            <pc:sldMk cId="1204504827" sldId="1275"/>
            <ac:grpSpMk id="1102" creationId="{1B09AF3A-3593-E7F2-762C-2C704632F7F3}"/>
          </ac:grpSpMkLst>
        </pc:grpChg>
        <pc:grpChg chg="add mod">
          <ac:chgData name="Sharma, Abhinav" userId="4b974ccb-874a-4068-a1ed-3ffbc4b6cc83" providerId="ADAL" clId="{6CEC7AE9-BF9C-AD46-8FA3-84DB223254FB}" dt="2022-10-11T10:55:45.208" v="173" actId="1076"/>
          <ac:grpSpMkLst>
            <pc:docMk/>
            <pc:sldMk cId="1204504827" sldId="1275"/>
            <ac:grpSpMk id="1103" creationId="{336BD4AD-6398-B935-F868-A51CC7788907}"/>
          </ac:grpSpMkLst>
        </pc:grpChg>
        <pc:grpChg chg="mod">
          <ac:chgData name="Sharma, Abhinav" userId="4b974ccb-874a-4068-a1ed-3ffbc4b6cc83" providerId="ADAL" clId="{6CEC7AE9-BF9C-AD46-8FA3-84DB223254FB}" dt="2022-10-11T10:55:40.608" v="172"/>
          <ac:grpSpMkLst>
            <pc:docMk/>
            <pc:sldMk cId="1204504827" sldId="1275"/>
            <ac:grpSpMk id="1105" creationId="{08E1B83D-9817-DBE5-B0F2-C10E73C74264}"/>
          </ac:grpSpMkLst>
        </pc:grpChg>
        <pc:grpChg chg="add del mod">
          <ac:chgData name="Sharma, Abhinav" userId="4b974ccb-874a-4068-a1ed-3ffbc4b6cc83" providerId="ADAL" clId="{6CEC7AE9-BF9C-AD46-8FA3-84DB223254FB}" dt="2022-10-11T10:56:15.885" v="181" actId="478"/>
          <ac:grpSpMkLst>
            <pc:docMk/>
            <pc:sldMk cId="1204504827" sldId="1275"/>
            <ac:grpSpMk id="1108" creationId="{DF595A24-7B47-FDCC-B520-49AF840B988B}"/>
          </ac:grpSpMkLst>
        </pc:grpChg>
        <pc:grpChg chg="mod">
          <ac:chgData name="Sharma, Abhinav" userId="4b974ccb-874a-4068-a1ed-3ffbc4b6cc83" providerId="ADAL" clId="{6CEC7AE9-BF9C-AD46-8FA3-84DB223254FB}" dt="2022-10-11T10:56:10.788" v="180"/>
          <ac:grpSpMkLst>
            <pc:docMk/>
            <pc:sldMk cId="1204504827" sldId="1275"/>
            <ac:grpSpMk id="1110" creationId="{06C2CA6E-157D-7AC7-FC97-89366EB36F4C}"/>
          </ac:grpSpMkLst>
        </pc:grpChg>
        <pc:grpChg chg="add mod">
          <ac:chgData name="Sharma, Abhinav" userId="4b974ccb-874a-4068-a1ed-3ffbc4b6cc83" providerId="ADAL" clId="{6CEC7AE9-BF9C-AD46-8FA3-84DB223254FB}" dt="2022-10-11T10:58:43.339" v="214" actId="1076"/>
          <ac:grpSpMkLst>
            <pc:docMk/>
            <pc:sldMk cId="1204504827" sldId="1275"/>
            <ac:grpSpMk id="1120" creationId="{3D513729-7619-52C1-66D2-FF8FA312BE05}"/>
          </ac:grpSpMkLst>
        </pc:grpChg>
        <pc:grpChg chg="add">
          <ac:chgData name="Sharma, Abhinav" userId="4b974ccb-874a-4068-a1ed-3ffbc4b6cc83" providerId="ADAL" clId="{6CEC7AE9-BF9C-AD46-8FA3-84DB223254FB}" dt="2022-10-11T11:04:43.043" v="366" actId="164"/>
          <ac:grpSpMkLst>
            <pc:docMk/>
            <pc:sldMk cId="1204504827" sldId="1275"/>
            <ac:grpSpMk id="1131" creationId="{0BC310BA-46C6-F8B5-2979-5A2D3079DC75}"/>
          </ac:grpSpMkLst>
        </pc:grpChg>
        <pc:picChg chg="add del mod">
          <ac:chgData name="Sharma, Abhinav" userId="4b974ccb-874a-4068-a1ed-3ffbc4b6cc83" providerId="ADAL" clId="{6CEC7AE9-BF9C-AD46-8FA3-84DB223254FB}" dt="2022-10-11T10:54:44.997" v="160" actId="478"/>
          <ac:picMkLst>
            <pc:docMk/>
            <pc:sldMk cId="1204504827" sldId="1275"/>
            <ac:picMk id="8" creationId="{F7FF8212-0A64-F10E-55B5-C017BA5A22F3}"/>
          </ac:picMkLst>
        </pc:picChg>
        <pc:picChg chg="add del mod">
          <ac:chgData name="Sharma, Abhinav" userId="4b974ccb-874a-4068-a1ed-3ffbc4b6cc83" providerId="ADAL" clId="{6CEC7AE9-BF9C-AD46-8FA3-84DB223254FB}" dt="2022-10-11T10:54:49.887" v="162" actId="478"/>
          <ac:picMkLst>
            <pc:docMk/>
            <pc:sldMk cId="1204504827" sldId="1275"/>
            <ac:picMk id="9" creationId="{09FDFA4B-A560-A6FA-8915-D0F4FEE3211E}"/>
          </ac:picMkLst>
        </pc:picChg>
        <pc:picChg chg="mod">
          <ac:chgData name="Sharma, Abhinav" userId="4b974ccb-874a-4068-a1ed-3ffbc4b6cc83" providerId="ADAL" clId="{6CEC7AE9-BF9C-AD46-8FA3-84DB223254FB}" dt="2022-10-11T10:54:20.741" v="155"/>
          <ac:picMkLst>
            <pc:docMk/>
            <pc:sldMk cId="1204504827" sldId="1275"/>
            <ac:picMk id="1056" creationId="{125CC9C7-6796-65CD-CA26-B9C9AA558897}"/>
          </ac:picMkLst>
        </pc:picChg>
        <pc:picChg chg="mod">
          <ac:chgData name="Sharma, Abhinav" userId="4b974ccb-874a-4068-a1ed-3ffbc4b6cc83" providerId="ADAL" clId="{6CEC7AE9-BF9C-AD46-8FA3-84DB223254FB}" dt="2022-10-11T10:54:37.400" v="157"/>
          <ac:picMkLst>
            <pc:docMk/>
            <pc:sldMk cId="1204504827" sldId="1275"/>
            <ac:picMk id="1088" creationId="{3301BE2D-ACE0-2D47-6205-94EF8D4CA070}"/>
          </ac:picMkLst>
        </pc:picChg>
        <pc:cxnChg chg="mod">
          <ac:chgData name="Sharma, Abhinav" userId="4b974ccb-874a-4068-a1ed-3ffbc4b6cc83" providerId="ADAL" clId="{6CEC7AE9-BF9C-AD46-8FA3-84DB223254FB}" dt="2022-10-11T10:54:20.741" v="155"/>
          <ac:cxnSpMkLst>
            <pc:docMk/>
            <pc:sldMk cId="1204504827" sldId="1275"/>
            <ac:cxnSpMk id="34" creationId="{0B6E3C5D-ADBD-725B-BA6F-844EC54E9263}"/>
          </ac:cxnSpMkLst>
        </pc:cxnChg>
        <pc:cxnChg chg="mod">
          <ac:chgData name="Sharma, Abhinav" userId="4b974ccb-874a-4068-a1ed-3ffbc4b6cc83" providerId="ADAL" clId="{6CEC7AE9-BF9C-AD46-8FA3-84DB223254FB}" dt="2022-10-11T10:54:20.741" v="155"/>
          <ac:cxnSpMkLst>
            <pc:docMk/>
            <pc:sldMk cId="1204504827" sldId="1275"/>
            <ac:cxnSpMk id="40" creationId="{FC3A89E4-7D2A-609F-6893-01F98F0241B3}"/>
          </ac:cxnSpMkLst>
        </pc:cxnChg>
        <pc:cxnChg chg="mod">
          <ac:chgData name="Sharma, Abhinav" userId="4b974ccb-874a-4068-a1ed-3ffbc4b6cc83" providerId="ADAL" clId="{6CEC7AE9-BF9C-AD46-8FA3-84DB223254FB}" dt="2022-10-11T10:42:38.703" v="33" actId="478"/>
          <ac:cxnSpMkLst>
            <pc:docMk/>
            <pc:sldMk cId="1204504827" sldId="1275"/>
            <ac:cxnSpMk id="52" creationId="{3F87552A-3391-C0C1-8BAF-E4743B15F7FB}"/>
          </ac:cxnSpMkLst>
        </pc:cxnChg>
        <pc:cxnChg chg="mod">
          <ac:chgData name="Sharma, Abhinav" userId="4b974ccb-874a-4068-a1ed-3ffbc4b6cc83" providerId="ADAL" clId="{6CEC7AE9-BF9C-AD46-8FA3-84DB223254FB}" dt="2022-10-11T10:54:20.741" v="155"/>
          <ac:cxnSpMkLst>
            <pc:docMk/>
            <pc:sldMk cId="1204504827" sldId="1275"/>
            <ac:cxnSpMk id="1052" creationId="{2C88AD4F-7E41-2221-734F-A6FA3EA835D8}"/>
          </ac:cxnSpMkLst>
        </pc:cxnChg>
        <pc:cxnChg chg="mod">
          <ac:chgData name="Sharma, Abhinav" userId="4b974ccb-874a-4068-a1ed-3ffbc4b6cc83" providerId="ADAL" clId="{6CEC7AE9-BF9C-AD46-8FA3-84DB223254FB}" dt="2022-10-11T10:54:10.985" v="153" actId="478"/>
          <ac:cxnSpMkLst>
            <pc:docMk/>
            <pc:sldMk cId="1204504827" sldId="1275"/>
            <ac:cxnSpMk id="1055" creationId="{68A87BE4-8ED4-931A-04E0-F76963BDCC4A}"/>
          </ac:cxnSpMkLst>
        </pc:cxnChg>
        <pc:cxnChg chg="mod">
          <ac:chgData name="Sharma, Abhinav" userId="4b974ccb-874a-4068-a1ed-3ffbc4b6cc83" providerId="ADAL" clId="{6CEC7AE9-BF9C-AD46-8FA3-84DB223254FB}" dt="2022-10-11T10:54:27.013" v="156" actId="478"/>
          <ac:cxnSpMkLst>
            <pc:docMk/>
            <pc:sldMk cId="1204504827" sldId="1275"/>
            <ac:cxnSpMk id="1060" creationId="{8255BAC0-62D5-A902-5671-50928E165CF7}"/>
          </ac:cxnSpMkLst>
        </pc:cxnChg>
        <pc:cxnChg chg="mod">
          <ac:chgData name="Sharma, Abhinav" userId="4b974ccb-874a-4068-a1ed-3ffbc4b6cc83" providerId="ADAL" clId="{6CEC7AE9-BF9C-AD46-8FA3-84DB223254FB}" dt="2022-10-11T10:54:20.741" v="155"/>
          <ac:cxnSpMkLst>
            <pc:docMk/>
            <pc:sldMk cId="1204504827" sldId="1275"/>
            <ac:cxnSpMk id="1061" creationId="{44DC5666-6531-B011-9292-0168A5F8F7A3}"/>
          </ac:cxnSpMkLst>
        </pc:cxnChg>
        <pc:cxnChg chg="mod">
          <ac:chgData name="Sharma, Abhinav" userId="4b974ccb-874a-4068-a1ed-3ffbc4b6cc83" providerId="ADAL" clId="{6CEC7AE9-BF9C-AD46-8FA3-84DB223254FB}" dt="2022-10-11T10:54:20.741" v="155"/>
          <ac:cxnSpMkLst>
            <pc:docMk/>
            <pc:sldMk cId="1204504827" sldId="1275"/>
            <ac:cxnSpMk id="1062" creationId="{A2AC379A-6869-51F0-E5FD-8135B5CC5C4D}"/>
          </ac:cxnSpMkLst>
        </pc:cxnChg>
        <pc:cxnChg chg="mod">
          <ac:chgData name="Sharma, Abhinav" userId="4b974ccb-874a-4068-a1ed-3ffbc4b6cc83" providerId="ADAL" clId="{6CEC7AE9-BF9C-AD46-8FA3-84DB223254FB}" dt="2022-10-11T10:54:20.741" v="155"/>
          <ac:cxnSpMkLst>
            <pc:docMk/>
            <pc:sldMk cId="1204504827" sldId="1275"/>
            <ac:cxnSpMk id="1063" creationId="{A026B7D2-63E7-9DC6-6099-D2B0D05A28F4}"/>
          </ac:cxnSpMkLst>
        </pc:cxnChg>
        <pc:cxnChg chg="mod">
          <ac:chgData name="Sharma, Abhinav" userId="4b974ccb-874a-4068-a1ed-3ffbc4b6cc83" providerId="ADAL" clId="{6CEC7AE9-BF9C-AD46-8FA3-84DB223254FB}" dt="2022-10-11T10:54:20.741" v="155"/>
          <ac:cxnSpMkLst>
            <pc:docMk/>
            <pc:sldMk cId="1204504827" sldId="1275"/>
            <ac:cxnSpMk id="1064" creationId="{6F6C1241-7B70-5A80-AF7E-9FF4A965203E}"/>
          </ac:cxnSpMkLst>
        </pc:cxnChg>
        <pc:cxnChg chg="mod">
          <ac:chgData name="Sharma, Abhinav" userId="4b974ccb-874a-4068-a1ed-3ffbc4b6cc83" providerId="ADAL" clId="{6CEC7AE9-BF9C-AD46-8FA3-84DB223254FB}" dt="2022-10-11T10:54:37.400" v="157"/>
          <ac:cxnSpMkLst>
            <pc:docMk/>
            <pc:sldMk cId="1204504827" sldId="1275"/>
            <ac:cxnSpMk id="1072" creationId="{32CFB0F7-81DA-625A-6893-4BBEBFB68FF4}"/>
          </ac:cxnSpMkLst>
        </pc:cxnChg>
        <pc:cxnChg chg="mod">
          <ac:chgData name="Sharma, Abhinav" userId="4b974ccb-874a-4068-a1ed-3ffbc4b6cc83" providerId="ADAL" clId="{6CEC7AE9-BF9C-AD46-8FA3-84DB223254FB}" dt="2022-10-11T10:54:37.400" v="157"/>
          <ac:cxnSpMkLst>
            <pc:docMk/>
            <pc:sldMk cId="1204504827" sldId="1275"/>
            <ac:cxnSpMk id="1074" creationId="{84D8D41F-6B24-58DA-96F0-BD5A906DE16C}"/>
          </ac:cxnSpMkLst>
        </pc:cxnChg>
        <pc:cxnChg chg="mod">
          <ac:chgData name="Sharma, Abhinav" userId="4b974ccb-874a-4068-a1ed-3ffbc4b6cc83" providerId="ADAL" clId="{6CEC7AE9-BF9C-AD46-8FA3-84DB223254FB}" dt="2022-10-11T10:54:37.400" v="157"/>
          <ac:cxnSpMkLst>
            <pc:docMk/>
            <pc:sldMk cId="1204504827" sldId="1275"/>
            <ac:cxnSpMk id="1087" creationId="{1362A18E-6BFC-AE8B-4FE8-1E29200CF76E}"/>
          </ac:cxnSpMkLst>
        </pc:cxnChg>
        <pc:cxnChg chg="del mod">
          <ac:chgData name="Sharma, Abhinav" userId="4b974ccb-874a-4068-a1ed-3ffbc4b6cc83" providerId="ADAL" clId="{6CEC7AE9-BF9C-AD46-8FA3-84DB223254FB}" dt="2022-10-11T11:03:19.408" v="351" actId="21"/>
          <ac:cxnSpMkLst>
            <pc:docMk/>
            <pc:sldMk cId="1204504827" sldId="1275"/>
            <ac:cxnSpMk id="1090" creationId="{315BE335-64AF-62C1-0E81-784A12FC698D}"/>
          </ac:cxnSpMkLst>
        </pc:cxnChg>
        <pc:cxnChg chg="mod">
          <ac:chgData name="Sharma, Abhinav" userId="4b974ccb-874a-4068-a1ed-3ffbc4b6cc83" providerId="ADAL" clId="{6CEC7AE9-BF9C-AD46-8FA3-84DB223254FB}" dt="2022-10-11T10:54:37.400" v="157"/>
          <ac:cxnSpMkLst>
            <pc:docMk/>
            <pc:sldMk cId="1204504827" sldId="1275"/>
            <ac:cxnSpMk id="1092" creationId="{A50F40B3-00E9-83B5-6A6E-BBD99576D689}"/>
          </ac:cxnSpMkLst>
        </pc:cxnChg>
        <pc:cxnChg chg="mod">
          <ac:chgData name="Sharma, Abhinav" userId="4b974ccb-874a-4068-a1ed-3ffbc4b6cc83" providerId="ADAL" clId="{6CEC7AE9-BF9C-AD46-8FA3-84DB223254FB}" dt="2022-10-11T10:54:37.400" v="157"/>
          <ac:cxnSpMkLst>
            <pc:docMk/>
            <pc:sldMk cId="1204504827" sldId="1275"/>
            <ac:cxnSpMk id="1093" creationId="{A8D98548-BD59-FE71-9ACC-83BB67645EA3}"/>
          </ac:cxnSpMkLst>
        </pc:cxnChg>
        <pc:cxnChg chg="mod">
          <ac:chgData name="Sharma, Abhinav" userId="4b974ccb-874a-4068-a1ed-3ffbc4b6cc83" providerId="ADAL" clId="{6CEC7AE9-BF9C-AD46-8FA3-84DB223254FB}" dt="2022-10-11T10:54:37.400" v="157"/>
          <ac:cxnSpMkLst>
            <pc:docMk/>
            <pc:sldMk cId="1204504827" sldId="1275"/>
            <ac:cxnSpMk id="1094" creationId="{190D7CF0-CB05-AF98-113B-E1426BAE9359}"/>
          </ac:cxnSpMkLst>
        </pc:cxnChg>
        <pc:cxnChg chg="mod">
          <ac:chgData name="Sharma, Abhinav" userId="4b974ccb-874a-4068-a1ed-3ffbc4b6cc83" providerId="ADAL" clId="{6CEC7AE9-BF9C-AD46-8FA3-84DB223254FB}" dt="2022-10-11T10:56:51.964" v="201" actId="1076"/>
          <ac:cxnSpMkLst>
            <pc:docMk/>
            <pc:sldMk cId="1204504827" sldId="1275"/>
            <ac:cxnSpMk id="1095" creationId="{9755BB53-A44E-398C-21E1-65456DF98FDE}"/>
          </ac:cxnSpMkLst>
        </pc:cxnChg>
        <pc:cxnChg chg="add del mod">
          <ac:chgData name="Sharma, Abhinav" userId="4b974ccb-874a-4068-a1ed-3ffbc4b6cc83" providerId="ADAL" clId="{6CEC7AE9-BF9C-AD46-8FA3-84DB223254FB}" dt="2022-10-11T11:07:44.168" v="404" actId="21"/>
          <ac:cxnSpMkLst>
            <pc:docMk/>
            <pc:sldMk cId="1204504827" sldId="1275"/>
            <ac:cxnSpMk id="1125" creationId="{7BBBEC9C-BC4E-2CFE-C5B3-0F72B81F4258}"/>
          </ac:cxnSpMkLst>
        </pc:cxnChg>
        <pc:cxnChg chg="add mod">
          <ac:chgData name="Sharma, Abhinav" userId="4b974ccb-874a-4068-a1ed-3ffbc4b6cc83" providerId="ADAL" clId="{6CEC7AE9-BF9C-AD46-8FA3-84DB223254FB}" dt="2022-10-11T11:05:54.116" v="398" actId="14100"/>
          <ac:cxnSpMkLst>
            <pc:docMk/>
            <pc:sldMk cId="1204504827" sldId="1275"/>
            <ac:cxnSpMk id="1135" creationId="{1A9AFD2F-67EB-5559-5191-7492474DE82B}"/>
          </ac:cxnSpMkLst>
        </pc:cxnChg>
        <pc:cxnChg chg="add mod">
          <ac:chgData name="Sharma, Abhinav" userId="4b974ccb-874a-4068-a1ed-3ffbc4b6cc83" providerId="ADAL" clId="{6CEC7AE9-BF9C-AD46-8FA3-84DB223254FB}" dt="2022-10-11T11:06:04.343" v="401" actId="14100"/>
          <ac:cxnSpMkLst>
            <pc:docMk/>
            <pc:sldMk cId="1204504827" sldId="1275"/>
            <ac:cxnSpMk id="1137" creationId="{44079F38-CDFA-D48A-6170-3971CDEAC103}"/>
          </ac:cxnSpMkLst>
        </pc:cxnChg>
        <pc:cxnChg chg="add mod">
          <ac:chgData name="Sharma, Abhinav" userId="4b974ccb-874a-4068-a1ed-3ffbc4b6cc83" providerId="ADAL" clId="{6CEC7AE9-BF9C-AD46-8FA3-84DB223254FB}" dt="2022-10-11T11:07:49.176" v="406" actId="1076"/>
          <ac:cxnSpMkLst>
            <pc:docMk/>
            <pc:sldMk cId="1204504827" sldId="1275"/>
            <ac:cxnSpMk id="1140" creationId="{9AE0B55A-A68B-18DD-CFD2-37067590555F}"/>
          </ac:cxnSpMkLst>
        </pc:cxnChg>
      </pc:sldChg>
    </pc:docChg>
  </pc:docChgLst>
  <pc:docChgLst>
    <pc:chgData name="Sewaiwar, Shiwani Premchand" userId="S::ssewaiwar@deloitte.com::9b9e10ca-a0ab-457e-9b49-da78fa23103b" providerId="AD" clId="Web-{0466B8A5-D33A-4CEF-93A5-C60F2FE42972}"/>
    <pc:docChg chg="modSld">
      <pc:chgData name="Sewaiwar, Shiwani Premchand" userId="S::ssewaiwar@deloitte.com::9b9e10ca-a0ab-457e-9b49-da78fa23103b" providerId="AD" clId="Web-{0466B8A5-D33A-4CEF-93A5-C60F2FE42972}" dt="2022-10-11T09:48:21.167" v="27" actId="20577"/>
      <pc:docMkLst>
        <pc:docMk/>
      </pc:docMkLst>
      <pc:sldChg chg="modSp">
        <pc:chgData name="Sewaiwar, Shiwani Premchand" userId="S::ssewaiwar@deloitte.com::9b9e10ca-a0ab-457e-9b49-da78fa23103b" providerId="AD" clId="Web-{0466B8A5-D33A-4CEF-93A5-C60F2FE42972}" dt="2022-10-11T09:48:21.167" v="27" actId="20577"/>
        <pc:sldMkLst>
          <pc:docMk/>
          <pc:sldMk cId="393095199" sldId="1272"/>
        </pc:sldMkLst>
        <pc:spChg chg="mod">
          <ac:chgData name="Sewaiwar, Shiwani Premchand" userId="S::ssewaiwar@deloitte.com::9b9e10ca-a0ab-457e-9b49-da78fa23103b" providerId="AD" clId="Web-{0466B8A5-D33A-4CEF-93A5-C60F2FE42972}" dt="2022-10-11T09:48:21.167" v="27" actId="20577"/>
          <ac:spMkLst>
            <pc:docMk/>
            <pc:sldMk cId="393095199" sldId="1272"/>
            <ac:spMk id="3" creationId="{AC7350FA-265A-4D6F-AC29-D3309231E54A}"/>
          </ac:spMkLst>
        </pc:spChg>
      </pc:sldChg>
      <pc:sldChg chg="modSp">
        <pc:chgData name="Sewaiwar, Shiwani Premchand" userId="S::ssewaiwar@deloitte.com::9b9e10ca-a0ab-457e-9b49-da78fa23103b" providerId="AD" clId="Web-{0466B8A5-D33A-4CEF-93A5-C60F2FE42972}" dt="2022-10-11T09:48:07.588" v="25" actId="1076"/>
        <pc:sldMkLst>
          <pc:docMk/>
          <pc:sldMk cId="1995286182" sldId="1273"/>
        </pc:sldMkLst>
        <pc:spChg chg="mod">
          <ac:chgData name="Sewaiwar, Shiwani Premchand" userId="S::ssewaiwar@deloitte.com::9b9e10ca-a0ab-457e-9b49-da78fa23103b" providerId="AD" clId="Web-{0466B8A5-D33A-4CEF-93A5-C60F2FE42972}" dt="2022-10-11T09:48:01.932" v="24" actId="14100"/>
          <ac:spMkLst>
            <pc:docMk/>
            <pc:sldMk cId="1995286182" sldId="1273"/>
            <ac:spMk id="32" creationId="{28002183-D81F-4A84-BCA9-2F64CF9FDBEA}"/>
          </ac:spMkLst>
        </pc:spChg>
        <pc:spChg chg="mod">
          <ac:chgData name="Sewaiwar, Shiwani Premchand" userId="S::ssewaiwar@deloitte.com::9b9e10ca-a0ab-457e-9b49-da78fa23103b" providerId="AD" clId="Web-{0466B8A5-D33A-4CEF-93A5-C60F2FE42972}" dt="2022-10-11T09:47:50.947" v="21" actId="1076"/>
          <ac:spMkLst>
            <pc:docMk/>
            <pc:sldMk cId="1995286182" sldId="1273"/>
            <ac:spMk id="37" creationId="{427F1BFC-595E-4159-AEF6-64694890907B}"/>
          </ac:spMkLst>
        </pc:spChg>
        <pc:spChg chg="mod">
          <ac:chgData name="Sewaiwar, Shiwani Premchand" userId="S::ssewaiwar@deloitte.com::9b9e10ca-a0ab-457e-9b49-da78fa23103b" providerId="AD" clId="Web-{0466B8A5-D33A-4CEF-93A5-C60F2FE42972}" dt="2022-10-11T09:48:07.588" v="25" actId="1076"/>
          <ac:spMkLst>
            <pc:docMk/>
            <pc:sldMk cId="1995286182" sldId="1273"/>
            <ac:spMk id="40" creationId="{4C0E4D74-8514-4EDE-84C9-F5FE4898E9BE}"/>
          </ac:spMkLst>
        </pc:spChg>
        <pc:picChg chg="mod modCrop">
          <ac:chgData name="Sewaiwar, Shiwani Premchand" userId="S::ssewaiwar@deloitte.com::9b9e10ca-a0ab-457e-9b49-da78fa23103b" providerId="AD" clId="Web-{0466B8A5-D33A-4CEF-93A5-C60F2FE42972}" dt="2022-10-11T09:47:21.743" v="15" actId="1076"/>
          <ac:picMkLst>
            <pc:docMk/>
            <pc:sldMk cId="1995286182" sldId="1273"/>
            <ac:picMk id="6" creationId="{5EEE83AE-B1E7-4F8A-AB2D-72B1555D8EBF}"/>
          </ac:picMkLst>
        </pc:picChg>
        <pc:picChg chg="mod modCrop">
          <ac:chgData name="Sewaiwar, Shiwani Premchand" userId="S::ssewaiwar@deloitte.com::9b9e10ca-a0ab-457e-9b49-da78fa23103b" providerId="AD" clId="Web-{0466B8A5-D33A-4CEF-93A5-C60F2FE42972}" dt="2022-10-11T09:47:45.588" v="20" actId="1076"/>
          <ac:picMkLst>
            <pc:docMk/>
            <pc:sldMk cId="1995286182" sldId="1273"/>
            <ac:picMk id="7" creationId="{7B591A8D-404F-4BF2-8781-DDC2834CB226}"/>
          </ac:picMkLst>
        </pc:picChg>
        <pc:picChg chg="mod modCrop">
          <ac:chgData name="Sewaiwar, Shiwani Premchand" userId="S::ssewaiwar@deloitte.com::9b9e10ca-a0ab-457e-9b49-da78fa23103b" providerId="AD" clId="Web-{0466B8A5-D33A-4CEF-93A5-C60F2FE42972}" dt="2022-10-11T09:47:39.978" v="19" actId="1076"/>
          <ac:picMkLst>
            <pc:docMk/>
            <pc:sldMk cId="1995286182" sldId="1273"/>
            <ac:picMk id="9" creationId="{ED489579-DFED-4E78-A76B-FF854E56DB4F}"/>
          </ac:picMkLst>
        </pc:picChg>
      </pc:sldChg>
    </pc:docChg>
  </pc:docChgLst>
  <pc:docChgLst>
    <pc:chgData name="Sharma, Abhinav" userId="S::abhinavsharma55@deloitte.com::4b974ccb-874a-4068-a1ed-3ffbc4b6cc83" providerId="AD" clId="Web-{6F8C21D8-57BF-4AB1-B291-52019E95AFDB}"/>
    <pc:docChg chg="modSld">
      <pc:chgData name="Sharma, Abhinav" userId="S::abhinavsharma55@deloitte.com::4b974ccb-874a-4068-a1ed-3ffbc4b6cc83" providerId="AD" clId="Web-{6F8C21D8-57BF-4AB1-B291-52019E95AFDB}" dt="2022-10-11T10:00:14.418" v="3" actId="14100"/>
      <pc:docMkLst>
        <pc:docMk/>
      </pc:docMkLst>
      <pc:sldChg chg="addSp delSp modSp">
        <pc:chgData name="Sharma, Abhinav" userId="S::abhinavsharma55@deloitte.com::4b974ccb-874a-4068-a1ed-3ffbc4b6cc83" providerId="AD" clId="Web-{6F8C21D8-57BF-4AB1-B291-52019E95AFDB}" dt="2022-10-11T10:00:14.418" v="3" actId="14100"/>
        <pc:sldMkLst>
          <pc:docMk/>
          <pc:sldMk cId="1204504827" sldId="1275"/>
        </pc:sldMkLst>
        <pc:picChg chg="add mod">
          <ac:chgData name="Sharma, Abhinav" userId="S::abhinavsharma55@deloitte.com::4b974ccb-874a-4068-a1ed-3ffbc4b6cc83" providerId="AD" clId="Web-{6F8C21D8-57BF-4AB1-B291-52019E95AFDB}" dt="2022-10-11T10:00:14.418" v="3" actId="14100"/>
          <ac:picMkLst>
            <pc:docMk/>
            <pc:sldMk cId="1204504827" sldId="1275"/>
            <ac:picMk id="4" creationId="{D93458D5-314A-189F-CAF4-96071BE1CFDF}"/>
          </ac:picMkLst>
        </pc:picChg>
        <pc:picChg chg="del">
          <ac:chgData name="Sharma, Abhinav" userId="S::abhinavsharma55@deloitte.com::4b974ccb-874a-4068-a1ed-3ffbc4b6cc83" providerId="AD" clId="Web-{6F8C21D8-57BF-4AB1-B291-52019E95AFDB}" dt="2022-10-11T09:59:58.855" v="0"/>
          <ac:picMkLst>
            <pc:docMk/>
            <pc:sldMk cId="1204504827" sldId="1275"/>
            <ac:picMk id="1033" creationId="{5E4B8C15-28AA-8B00-5784-727DABB965C2}"/>
          </ac:picMkLst>
        </pc:picChg>
      </pc:sldChg>
    </pc:docChg>
  </pc:docChgLst>
  <pc:docChgLst>
    <pc:chgData name="Sewaiwar, Shiwani Premchand" userId="9b9e10ca-a0ab-457e-9b49-da78fa23103b" providerId="ADAL" clId="{848755D6-247D-4A30-B449-6407E9E21FB9}"/>
    <pc:docChg chg="undo custSel addSld delSld modSld">
      <pc:chgData name="Sewaiwar, Shiwani Premchand" userId="9b9e10ca-a0ab-457e-9b49-da78fa23103b" providerId="ADAL" clId="{848755D6-247D-4A30-B449-6407E9E21FB9}" dt="2022-10-11T11:16:04.882" v="425" actId="1036"/>
      <pc:docMkLst>
        <pc:docMk/>
      </pc:docMkLst>
      <pc:sldChg chg="addSp delSp modSp mod setBg">
        <pc:chgData name="Sewaiwar, Shiwani Premchand" userId="9b9e10ca-a0ab-457e-9b49-da78fa23103b" providerId="ADAL" clId="{848755D6-247D-4A30-B449-6407E9E21FB9}" dt="2022-10-11T11:06:58.883" v="373" actId="14100"/>
        <pc:sldMkLst>
          <pc:docMk/>
          <pc:sldMk cId="693261095" sldId="1276"/>
        </pc:sldMkLst>
        <pc:spChg chg="add mod">
          <ac:chgData name="Sewaiwar, Shiwani Premchand" userId="9b9e10ca-a0ab-457e-9b49-da78fa23103b" providerId="ADAL" clId="{848755D6-247D-4A30-B449-6407E9E21FB9}" dt="2022-10-11T11:06:58.883" v="373" actId="14100"/>
          <ac:spMkLst>
            <pc:docMk/>
            <pc:sldMk cId="693261095" sldId="1276"/>
            <ac:spMk id="4" creationId="{BFCB474D-6E84-4785-A745-506952682695}"/>
          </ac:spMkLst>
        </pc:spChg>
        <pc:spChg chg="add del">
          <ac:chgData name="Sewaiwar, Shiwani Premchand" userId="9b9e10ca-a0ab-457e-9b49-da78fa23103b" providerId="ADAL" clId="{848755D6-247D-4A30-B449-6407E9E21FB9}" dt="2022-10-11T10:52:02.297" v="7" actId="26606"/>
          <ac:spMkLst>
            <pc:docMk/>
            <pc:sldMk cId="693261095" sldId="1276"/>
            <ac:spMk id="8" creationId="{42A4FC2C-047E-45A5-965D-8E1E3BF09BC6}"/>
          </ac:spMkLst>
        </pc:spChg>
        <pc:picChg chg="add mod">
          <ac:chgData name="Sewaiwar, Shiwani Premchand" userId="9b9e10ca-a0ab-457e-9b49-da78fa23103b" providerId="ADAL" clId="{848755D6-247D-4A30-B449-6407E9E21FB9}" dt="2022-10-11T10:54:50.676" v="59" actId="1076"/>
          <ac:picMkLst>
            <pc:docMk/>
            <pc:sldMk cId="693261095" sldId="1276"/>
            <ac:picMk id="3" creationId="{95FC14C5-9FD5-491F-AD08-430B7E372125}"/>
          </ac:picMkLst>
        </pc:picChg>
        <pc:cxnChg chg="add del">
          <ac:chgData name="Sewaiwar, Shiwani Premchand" userId="9b9e10ca-a0ab-457e-9b49-da78fa23103b" providerId="ADAL" clId="{848755D6-247D-4A30-B449-6407E9E21FB9}" dt="2022-10-11T10:52:12.138" v="9" actId="26606"/>
          <ac:cxnSpMkLst>
            <pc:docMk/>
            <pc:sldMk cId="693261095" sldId="1276"/>
            <ac:cxnSpMk id="10" creationId="{22F6364A-B358-4BEE-B158-0734D2C938D4}"/>
          </ac:cxnSpMkLst>
        </pc:cxnChg>
      </pc:sldChg>
      <pc:sldChg chg="modSp add mod">
        <pc:chgData name="Sewaiwar, Shiwani Premchand" userId="9b9e10ca-a0ab-457e-9b49-da78fa23103b" providerId="ADAL" clId="{848755D6-247D-4A30-B449-6407E9E21FB9}" dt="2022-10-11T11:15:11.228" v="417" actId="20577"/>
        <pc:sldMkLst>
          <pc:docMk/>
          <pc:sldMk cId="2970606312" sldId="1277"/>
        </pc:sldMkLst>
        <pc:spChg chg="mod">
          <ac:chgData name="Sewaiwar, Shiwani Premchand" userId="9b9e10ca-a0ab-457e-9b49-da78fa23103b" providerId="ADAL" clId="{848755D6-247D-4A30-B449-6407E9E21FB9}" dt="2022-10-11T11:15:11.228" v="417" actId="20577"/>
          <ac:spMkLst>
            <pc:docMk/>
            <pc:sldMk cId="2970606312" sldId="1277"/>
            <ac:spMk id="4" creationId="{BFCB474D-6E84-4785-A745-506952682695}"/>
          </ac:spMkLst>
        </pc:spChg>
        <pc:picChg chg="mod">
          <ac:chgData name="Sewaiwar, Shiwani Premchand" userId="9b9e10ca-a0ab-457e-9b49-da78fa23103b" providerId="ADAL" clId="{848755D6-247D-4A30-B449-6407E9E21FB9}" dt="2022-10-11T11:00:15.433" v="221" actId="14100"/>
          <ac:picMkLst>
            <pc:docMk/>
            <pc:sldMk cId="2970606312" sldId="1277"/>
            <ac:picMk id="3" creationId="{95FC14C5-9FD5-491F-AD08-430B7E372125}"/>
          </ac:picMkLst>
        </pc:picChg>
      </pc:sldChg>
      <pc:sldChg chg="modSp add del mod">
        <pc:chgData name="Sewaiwar, Shiwani Premchand" userId="9b9e10ca-a0ab-457e-9b49-da78fa23103b" providerId="ADAL" clId="{848755D6-247D-4A30-B449-6407E9E21FB9}" dt="2022-10-11T11:15:30.232" v="418" actId="47"/>
        <pc:sldMkLst>
          <pc:docMk/>
          <pc:sldMk cId="509046900" sldId="1278"/>
        </pc:sldMkLst>
        <pc:spChg chg="mod">
          <ac:chgData name="Sewaiwar, Shiwani Premchand" userId="9b9e10ca-a0ab-457e-9b49-da78fa23103b" providerId="ADAL" clId="{848755D6-247D-4A30-B449-6407E9E21FB9}" dt="2022-10-11T11:08:04.971" v="383" actId="1035"/>
          <ac:spMkLst>
            <pc:docMk/>
            <pc:sldMk cId="509046900" sldId="1278"/>
            <ac:spMk id="4" creationId="{BFCB474D-6E84-4785-A745-506952682695}"/>
          </ac:spMkLst>
        </pc:spChg>
        <pc:picChg chg="mod">
          <ac:chgData name="Sewaiwar, Shiwani Premchand" userId="9b9e10ca-a0ab-457e-9b49-da78fa23103b" providerId="ADAL" clId="{848755D6-247D-4A30-B449-6407E9E21FB9}" dt="2022-10-11T10:57:08.470" v="105" actId="14100"/>
          <ac:picMkLst>
            <pc:docMk/>
            <pc:sldMk cId="509046900" sldId="1278"/>
            <ac:picMk id="3" creationId="{95FC14C5-9FD5-491F-AD08-430B7E372125}"/>
          </ac:picMkLst>
        </pc:picChg>
      </pc:sldChg>
      <pc:sldChg chg="modSp add mod">
        <pc:chgData name="Sewaiwar, Shiwani Premchand" userId="9b9e10ca-a0ab-457e-9b49-da78fa23103b" providerId="ADAL" clId="{848755D6-247D-4A30-B449-6407E9E21FB9}" dt="2022-10-11T11:08:35.421" v="387" actId="14100"/>
        <pc:sldMkLst>
          <pc:docMk/>
          <pc:sldMk cId="637323374" sldId="1279"/>
        </pc:sldMkLst>
        <pc:spChg chg="mod">
          <ac:chgData name="Sewaiwar, Shiwani Premchand" userId="9b9e10ca-a0ab-457e-9b49-da78fa23103b" providerId="ADAL" clId="{848755D6-247D-4A30-B449-6407E9E21FB9}" dt="2022-10-11T11:08:35.421" v="387" actId="14100"/>
          <ac:spMkLst>
            <pc:docMk/>
            <pc:sldMk cId="637323374" sldId="1279"/>
            <ac:spMk id="4" creationId="{BFCB474D-6E84-4785-A745-506952682695}"/>
          </ac:spMkLst>
        </pc:spChg>
        <pc:picChg chg="mod">
          <ac:chgData name="Sewaiwar, Shiwani Premchand" userId="9b9e10ca-a0ab-457e-9b49-da78fa23103b" providerId="ADAL" clId="{848755D6-247D-4A30-B449-6407E9E21FB9}" dt="2022-10-11T10:58:03.928" v="136" actId="14100"/>
          <ac:picMkLst>
            <pc:docMk/>
            <pc:sldMk cId="637323374" sldId="1279"/>
            <ac:picMk id="3" creationId="{95FC14C5-9FD5-491F-AD08-430B7E372125}"/>
          </ac:picMkLst>
        </pc:picChg>
      </pc:sldChg>
      <pc:sldChg chg="modSp add mod">
        <pc:chgData name="Sewaiwar, Shiwani Premchand" userId="9b9e10ca-a0ab-457e-9b49-da78fa23103b" providerId="ADAL" clId="{848755D6-247D-4A30-B449-6407E9E21FB9}" dt="2022-10-11T11:08:57.367" v="395" actId="1035"/>
        <pc:sldMkLst>
          <pc:docMk/>
          <pc:sldMk cId="1609148840" sldId="1280"/>
        </pc:sldMkLst>
        <pc:spChg chg="mod">
          <ac:chgData name="Sewaiwar, Shiwani Premchand" userId="9b9e10ca-a0ab-457e-9b49-da78fa23103b" providerId="ADAL" clId="{848755D6-247D-4A30-B449-6407E9E21FB9}" dt="2022-10-11T11:08:57.367" v="395" actId="1035"/>
          <ac:spMkLst>
            <pc:docMk/>
            <pc:sldMk cId="1609148840" sldId="1280"/>
            <ac:spMk id="4" creationId="{BFCB474D-6E84-4785-A745-506952682695}"/>
          </ac:spMkLst>
        </pc:spChg>
        <pc:picChg chg="mod">
          <ac:chgData name="Sewaiwar, Shiwani Premchand" userId="9b9e10ca-a0ab-457e-9b49-da78fa23103b" providerId="ADAL" clId="{848755D6-247D-4A30-B449-6407E9E21FB9}" dt="2022-10-11T10:59:05.003" v="196" actId="1076"/>
          <ac:picMkLst>
            <pc:docMk/>
            <pc:sldMk cId="1609148840" sldId="1280"/>
            <ac:picMk id="3" creationId="{95FC14C5-9FD5-491F-AD08-430B7E372125}"/>
          </ac:picMkLst>
        </pc:picChg>
      </pc:sldChg>
      <pc:sldChg chg="modSp add mod">
        <pc:chgData name="Sewaiwar, Shiwani Premchand" userId="9b9e10ca-a0ab-457e-9b49-da78fa23103b" providerId="ADAL" clId="{848755D6-247D-4A30-B449-6407E9E21FB9}" dt="2022-10-11T11:09:16.238" v="401" actId="1035"/>
        <pc:sldMkLst>
          <pc:docMk/>
          <pc:sldMk cId="4026349389" sldId="1281"/>
        </pc:sldMkLst>
        <pc:spChg chg="mod">
          <ac:chgData name="Sewaiwar, Shiwani Premchand" userId="9b9e10ca-a0ab-457e-9b49-da78fa23103b" providerId="ADAL" clId="{848755D6-247D-4A30-B449-6407E9E21FB9}" dt="2022-10-11T11:09:16.238" v="401" actId="1035"/>
          <ac:spMkLst>
            <pc:docMk/>
            <pc:sldMk cId="4026349389" sldId="1281"/>
            <ac:spMk id="4" creationId="{BFCB474D-6E84-4785-A745-506952682695}"/>
          </ac:spMkLst>
        </pc:spChg>
        <pc:picChg chg="mod">
          <ac:chgData name="Sewaiwar, Shiwani Premchand" userId="9b9e10ca-a0ab-457e-9b49-da78fa23103b" providerId="ADAL" clId="{848755D6-247D-4A30-B449-6407E9E21FB9}" dt="2022-10-11T10:59:29.494" v="198" actId="14826"/>
          <ac:picMkLst>
            <pc:docMk/>
            <pc:sldMk cId="4026349389" sldId="1281"/>
            <ac:picMk id="3" creationId="{95FC14C5-9FD5-491F-AD08-430B7E372125}"/>
          </ac:picMkLst>
        </pc:picChg>
      </pc:sldChg>
      <pc:sldChg chg="modSp add mod">
        <pc:chgData name="Sewaiwar, Shiwani Premchand" userId="9b9e10ca-a0ab-457e-9b49-da78fa23103b" providerId="ADAL" clId="{848755D6-247D-4A30-B449-6407E9E21FB9}" dt="2022-10-11T11:09:38.095" v="407" actId="1035"/>
        <pc:sldMkLst>
          <pc:docMk/>
          <pc:sldMk cId="3930304350" sldId="1282"/>
        </pc:sldMkLst>
        <pc:spChg chg="mod">
          <ac:chgData name="Sewaiwar, Shiwani Premchand" userId="9b9e10ca-a0ab-457e-9b49-da78fa23103b" providerId="ADAL" clId="{848755D6-247D-4A30-B449-6407E9E21FB9}" dt="2022-10-11T11:09:38.095" v="407" actId="1035"/>
          <ac:spMkLst>
            <pc:docMk/>
            <pc:sldMk cId="3930304350" sldId="1282"/>
            <ac:spMk id="4" creationId="{BFCB474D-6E84-4785-A745-506952682695}"/>
          </ac:spMkLst>
        </pc:spChg>
        <pc:picChg chg="mod">
          <ac:chgData name="Sewaiwar, Shiwani Premchand" userId="9b9e10ca-a0ab-457e-9b49-da78fa23103b" providerId="ADAL" clId="{848755D6-247D-4A30-B449-6407E9E21FB9}" dt="2022-10-11T11:03:38.394" v="230" actId="14826"/>
          <ac:picMkLst>
            <pc:docMk/>
            <pc:sldMk cId="3930304350" sldId="1282"/>
            <ac:picMk id="3" creationId="{95FC14C5-9FD5-491F-AD08-430B7E372125}"/>
          </ac:picMkLst>
        </pc:picChg>
      </pc:sldChg>
      <pc:sldChg chg="modSp add mod">
        <pc:chgData name="Sewaiwar, Shiwani Premchand" userId="9b9e10ca-a0ab-457e-9b49-da78fa23103b" providerId="ADAL" clId="{848755D6-247D-4A30-B449-6407E9E21FB9}" dt="2022-10-11T11:16:04.882" v="425" actId="1036"/>
        <pc:sldMkLst>
          <pc:docMk/>
          <pc:sldMk cId="1465261987" sldId="1283"/>
        </pc:sldMkLst>
        <pc:spChg chg="mod">
          <ac:chgData name="Sewaiwar, Shiwani Premchand" userId="9b9e10ca-a0ab-457e-9b49-da78fa23103b" providerId="ADAL" clId="{848755D6-247D-4A30-B449-6407E9E21FB9}" dt="2022-10-11T11:16:04.882" v="425" actId="1036"/>
          <ac:spMkLst>
            <pc:docMk/>
            <pc:sldMk cId="1465261987" sldId="1283"/>
            <ac:spMk id="4" creationId="{BFCB474D-6E84-4785-A745-506952682695}"/>
          </ac:spMkLst>
        </pc:spChg>
        <pc:picChg chg="mod">
          <ac:chgData name="Sewaiwar, Shiwani Premchand" userId="9b9e10ca-a0ab-457e-9b49-da78fa23103b" providerId="ADAL" clId="{848755D6-247D-4A30-B449-6407E9E21FB9}" dt="2022-10-11T11:04:35.306" v="262" actId="14826"/>
          <ac:picMkLst>
            <pc:docMk/>
            <pc:sldMk cId="1465261987" sldId="1283"/>
            <ac:picMk id="3" creationId="{95FC14C5-9FD5-491F-AD08-430B7E372125}"/>
          </ac:picMkLst>
        </pc:picChg>
      </pc:sldChg>
    </pc:docChg>
  </pc:docChgLst>
  <pc:docChgLst>
    <pc:chgData name="Gunasekaran, Aravind" userId="S::argunasekaran@deloitte.com::0a0b5432-c26f-45c5-8e1b-e12a830c73d7" providerId="AD" clId="Web-{FCE266DF-9D32-4685-B8C5-16004B0B08BA}"/>
    <pc:docChg chg="modSld">
      <pc:chgData name="Gunasekaran, Aravind" userId="S::argunasekaran@deloitte.com::0a0b5432-c26f-45c5-8e1b-e12a830c73d7" providerId="AD" clId="Web-{FCE266DF-9D32-4685-B8C5-16004B0B08BA}" dt="2022-10-21T06:50:28.312" v="69"/>
      <pc:docMkLst>
        <pc:docMk/>
      </pc:docMkLst>
      <pc:sldChg chg="modSp">
        <pc:chgData name="Gunasekaran, Aravind" userId="S::argunasekaran@deloitte.com::0a0b5432-c26f-45c5-8e1b-e12a830c73d7" providerId="AD" clId="Web-{FCE266DF-9D32-4685-B8C5-16004B0B08BA}" dt="2022-10-21T06:50:28.312" v="69"/>
        <pc:sldMkLst>
          <pc:docMk/>
          <pc:sldMk cId="230717678" sldId="257"/>
        </pc:sldMkLst>
        <pc:graphicFrameChg chg="mod modGraphic">
          <ac:chgData name="Gunasekaran, Aravind" userId="S::argunasekaran@deloitte.com::0a0b5432-c26f-45c5-8e1b-e12a830c73d7" providerId="AD" clId="Web-{FCE266DF-9D32-4685-B8C5-16004B0B08BA}" dt="2022-10-21T06:50:28.312" v="69"/>
          <ac:graphicFrameMkLst>
            <pc:docMk/>
            <pc:sldMk cId="230717678" sldId="257"/>
            <ac:graphicFrameMk id="2" creationId="{284301D8-F275-3BC9-02AA-2A0E2F20D13E}"/>
          </ac:graphicFrameMkLst>
        </pc:graphicFrameChg>
      </pc:sldChg>
    </pc:docChg>
  </pc:docChgLst>
  <pc:docChgLst>
    <pc:chgData name="U B, Ramakrishna" userId="S::ramub@deloitte.com::24b6c988-96f3-45a9-834d-fcbd4aa64bbe" providerId="AD" clId="Web-{6A4DCA14-D8E3-48AE-B5FC-C8330EC2FF54}"/>
    <pc:docChg chg="modSld">
      <pc:chgData name="U B, Ramakrishna" userId="S::ramub@deloitte.com::24b6c988-96f3-45a9-834d-fcbd4aa64bbe" providerId="AD" clId="Web-{6A4DCA14-D8E3-48AE-B5FC-C8330EC2FF54}" dt="2022-11-11T06:32:25.657" v="80"/>
      <pc:docMkLst>
        <pc:docMk/>
      </pc:docMkLst>
      <pc:sldChg chg="modSp">
        <pc:chgData name="U B, Ramakrishna" userId="S::ramub@deloitte.com::24b6c988-96f3-45a9-834d-fcbd4aa64bbe" providerId="AD" clId="Web-{6A4DCA14-D8E3-48AE-B5FC-C8330EC2FF54}" dt="2022-11-11T06:32:25.657" v="80"/>
        <pc:sldMkLst>
          <pc:docMk/>
          <pc:sldMk cId="230717678" sldId="257"/>
        </pc:sldMkLst>
        <pc:graphicFrameChg chg="mod modGraphic">
          <ac:chgData name="U B, Ramakrishna" userId="S::ramub@deloitte.com::24b6c988-96f3-45a9-834d-fcbd4aa64bbe" providerId="AD" clId="Web-{6A4DCA14-D8E3-48AE-B5FC-C8330EC2FF54}" dt="2022-11-11T06:29:21.747" v="12"/>
          <ac:graphicFrameMkLst>
            <pc:docMk/>
            <pc:sldMk cId="230717678" sldId="257"/>
            <ac:graphicFrameMk id="2" creationId="{284301D8-F275-3BC9-02AA-2A0E2F20D13E}"/>
          </ac:graphicFrameMkLst>
        </pc:graphicFrameChg>
        <pc:graphicFrameChg chg="mod modGraphic">
          <ac:chgData name="U B, Ramakrishna" userId="S::ramub@deloitte.com::24b6c988-96f3-45a9-834d-fcbd4aa64bbe" providerId="AD" clId="Web-{6A4DCA14-D8E3-48AE-B5FC-C8330EC2FF54}" dt="2022-11-11T06:32:25.657" v="80"/>
          <ac:graphicFrameMkLst>
            <pc:docMk/>
            <pc:sldMk cId="230717678" sldId="257"/>
            <ac:graphicFrameMk id="3" creationId="{24B9DBAE-7193-DE14-63B3-565FE9D4E8FB}"/>
          </ac:graphicFrameMkLst>
        </pc:graphicFrameChg>
      </pc:sldChg>
      <pc:sldChg chg="addSp delSp modSp">
        <pc:chgData name="U B, Ramakrishna" userId="S::ramub@deloitte.com::24b6c988-96f3-45a9-834d-fcbd4aa64bbe" providerId="AD" clId="Web-{6A4DCA14-D8E3-48AE-B5FC-C8330EC2FF54}" dt="2022-11-11T06:29:10.559" v="8" actId="14100"/>
        <pc:sldMkLst>
          <pc:docMk/>
          <pc:sldMk cId="1204504827" sldId="1275"/>
        </pc:sldMkLst>
        <pc:picChg chg="del">
          <ac:chgData name="U B, Ramakrishna" userId="S::ramub@deloitte.com::24b6c988-96f3-45a9-834d-fcbd4aa64bbe" providerId="AD" clId="Web-{6A4DCA14-D8E3-48AE-B5FC-C8330EC2FF54}" dt="2022-11-11T06:28:42.902" v="0"/>
          <ac:picMkLst>
            <pc:docMk/>
            <pc:sldMk cId="1204504827" sldId="1275"/>
            <ac:picMk id="2" creationId="{4D1F24DE-5D6C-8A7C-B7A0-CF71601A3B09}"/>
          </ac:picMkLst>
        </pc:picChg>
        <pc:picChg chg="add mod">
          <ac:chgData name="U B, Ramakrishna" userId="S::ramub@deloitte.com::24b6c988-96f3-45a9-834d-fcbd4aa64bbe" providerId="AD" clId="Web-{6A4DCA14-D8E3-48AE-B5FC-C8330EC2FF54}" dt="2022-11-11T06:29:10.559" v="8" actId="14100"/>
          <ac:picMkLst>
            <pc:docMk/>
            <pc:sldMk cId="1204504827" sldId="1275"/>
            <ac:picMk id="3" creationId="{EFC04609-5408-5809-1E6E-304938B46F3C}"/>
          </ac:picMkLst>
        </pc:picChg>
      </pc:sldChg>
    </pc:docChg>
  </pc:docChgLst>
  <pc:docChgLst>
    <pc:chgData name="Sewaiwar, Shiwani Premchand" userId="9b9e10ca-a0ab-457e-9b49-da78fa23103b" providerId="ADAL" clId="{802646AD-3DD8-4303-AAB6-F6C83590A32B}"/>
    <pc:docChg chg="undo custSel addSld delSld modSld sldOrd">
      <pc:chgData name="Sewaiwar, Shiwani Premchand" userId="9b9e10ca-a0ab-457e-9b49-da78fa23103b" providerId="ADAL" clId="{802646AD-3DD8-4303-AAB6-F6C83590A32B}" dt="2022-10-10T10:05:09.172" v="1608" actId="1592"/>
      <pc:docMkLst>
        <pc:docMk/>
      </pc:docMkLst>
      <pc:sldChg chg="addCm delCm modCm">
        <pc:chgData name="Sewaiwar, Shiwani Premchand" userId="9b9e10ca-a0ab-457e-9b49-da78fa23103b" providerId="ADAL" clId="{802646AD-3DD8-4303-AAB6-F6C83590A32B}" dt="2022-10-10T10:05:09.172" v="1608" actId="1592"/>
        <pc:sldMkLst>
          <pc:docMk/>
          <pc:sldMk cId="500292634" sldId="1267"/>
        </pc:sldMkLst>
      </pc:sldChg>
      <pc:sldChg chg="addSp delSp modSp mod">
        <pc:chgData name="Sewaiwar, Shiwani Premchand" userId="9b9e10ca-a0ab-457e-9b49-da78fa23103b" providerId="ADAL" clId="{802646AD-3DD8-4303-AAB6-F6C83590A32B}" dt="2022-10-10T09:16:52.095" v="526" actId="1037"/>
        <pc:sldMkLst>
          <pc:docMk/>
          <pc:sldMk cId="1545891396" sldId="1268"/>
        </pc:sldMkLst>
        <pc:spChg chg="mod">
          <ac:chgData name="Sewaiwar, Shiwani Premchand" userId="9b9e10ca-a0ab-457e-9b49-da78fa23103b" providerId="ADAL" clId="{802646AD-3DD8-4303-AAB6-F6C83590A32B}" dt="2022-10-10T08:57:14.296" v="122" actId="2711"/>
          <ac:spMkLst>
            <pc:docMk/>
            <pc:sldMk cId="1545891396" sldId="1268"/>
            <ac:spMk id="2" creationId="{6E785104-7366-E710-9669-363E4011CD49}"/>
          </ac:spMkLst>
        </pc:spChg>
        <pc:spChg chg="add mod">
          <ac:chgData name="Sewaiwar, Shiwani Premchand" userId="9b9e10ca-a0ab-457e-9b49-da78fa23103b" providerId="ADAL" clId="{802646AD-3DD8-4303-AAB6-F6C83590A32B}" dt="2022-10-10T09:16:43.045" v="498" actId="20577"/>
          <ac:spMkLst>
            <pc:docMk/>
            <pc:sldMk cId="1545891396" sldId="1268"/>
            <ac:spMk id="3" creationId="{AC7350FA-265A-4D6F-AC29-D3309231E54A}"/>
          </ac:spMkLst>
        </pc:spChg>
        <pc:spChg chg="add mod">
          <ac:chgData name="Sewaiwar, Shiwani Premchand" userId="9b9e10ca-a0ab-457e-9b49-da78fa23103b" providerId="ADAL" clId="{802646AD-3DD8-4303-AAB6-F6C83590A32B}" dt="2022-10-10T09:04:47.320" v="189" actId="1582"/>
          <ac:spMkLst>
            <pc:docMk/>
            <pc:sldMk cId="1545891396" sldId="1268"/>
            <ac:spMk id="7" creationId="{3E64558E-BA96-4634-82E2-96CED2DACFCF}"/>
          </ac:spMkLst>
        </pc:spChg>
        <pc:spChg chg="add del mod">
          <ac:chgData name="Sewaiwar, Shiwani Premchand" userId="9b9e10ca-a0ab-457e-9b49-da78fa23103b" providerId="ADAL" clId="{802646AD-3DD8-4303-AAB6-F6C83590A32B}" dt="2022-10-10T09:08:14.118" v="214" actId="478"/>
          <ac:spMkLst>
            <pc:docMk/>
            <pc:sldMk cId="1545891396" sldId="1268"/>
            <ac:spMk id="8" creationId="{F69E0233-4967-4ECC-A6DF-A19580378926}"/>
          </ac:spMkLst>
        </pc:spChg>
        <pc:spChg chg="add del mod">
          <ac:chgData name="Sewaiwar, Shiwani Premchand" userId="9b9e10ca-a0ab-457e-9b49-da78fa23103b" providerId="ADAL" clId="{802646AD-3DD8-4303-AAB6-F6C83590A32B}" dt="2022-10-10T09:06:50.262" v="195" actId="478"/>
          <ac:spMkLst>
            <pc:docMk/>
            <pc:sldMk cId="1545891396" sldId="1268"/>
            <ac:spMk id="9" creationId="{1238BA61-442B-42C0-837A-033AACBBD109}"/>
          </ac:spMkLst>
        </pc:spChg>
        <pc:spChg chg="add mod">
          <ac:chgData name="Sewaiwar, Shiwani Premchand" userId="9b9e10ca-a0ab-457e-9b49-da78fa23103b" providerId="ADAL" clId="{802646AD-3DD8-4303-AAB6-F6C83590A32B}" dt="2022-10-10T09:16:52.095" v="526" actId="1037"/>
          <ac:spMkLst>
            <pc:docMk/>
            <pc:sldMk cId="1545891396" sldId="1268"/>
            <ac:spMk id="10" creationId="{C35E2138-D910-40D8-96E7-5E3E2134CE12}"/>
          </ac:spMkLst>
        </pc:spChg>
        <pc:spChg chg="add mod">
          <ac:chgData name="Sewaiwar, Shiwani Premchand" userId="9b9e10ca-a0ab-457e-9b49-da78fa23103b" providerId="ADAL" clId="{802646AD-3DD8-4303-AAB6-F6C83590A32B}" dt="2022-10-10T09:04:37.438" v="188" actId="1582"/>
          <ac:spMkLst>
            <pc:docMk/>
            <pc:sldMk cId="1545891396" sldId="1268"/>
            <ac:spMk id="11" creationId="{BEC12586-726F-493F-BF78-32DAE1163ED2}"/>
          </ac:spMkLst>
        </pc:spChg>
        <pc:spChg chg="add del mod">
          <ac:chgData name="Sewaiwar, Shiwani Premchand" userId="9b9e10ca-a0ab-457e-9b49-da78fa23103b" providerId="ADAL" clId="{802646AD-3DD8-4303-AAB6-F6C83590A32B}" dt="2022-10-10T09:07:48.282" v="209" actId="478"/>
          <ac:spMkLst>
            <pc:docMk/>
            <pc:sldMk cId="1545891396" sldId="1268"/>
            <ac:spMk id="12" creationId="{FD29915D-570B-4C70-B95A-ADFAF6033CDE}"/>
          </ac:spMkLst>
        </pc:spChg>
        <pc:spChg chg="add mod">
          <ac:chgData name="Sewaiwar, Shiwani Premchand" userId="9b9e10ca-a0ab-457e-9b49-da78fa23103b" providerId="ADAL" clId="{802646AD-3DD8-4303-AAB6-F6C83590A32B}" dt="2022-10-10T09:16:52.095" v="526" actId="1037"/>
          <ac:spMkLst>
            <pc:docMk/>
            <pc:sldMk cId="1545891396" sldId="1268"/>
            <ac:spMk id="13" creationId="{E6BF595A-BF8C-4A2F-BF77-74741726FFAD}"/>
          </ac:spMkLst>
        </pc:spChg>
        <pc:spChg chg="add mod">
          <ac:chgData name="Sewaiwar, Shiwani Premchand" userId="9b9e10ca-a0ab-457e-9b49-da78fa23103b" providerId="ADAL" clId="{802646AD-3DD8-4303-AAB6-F6C83590A32B}" dt="2022-10-10T09:16:52.095" v="526" actId="1037"/>
          <ac:spMkLst>
            <pc:docMk/>
            <pc:sldMk cId="1545891396" sldId="1268"/>
            <ac:spMk id="14" creationId="{49A07DC0-A75F-4762-8D4A-8C66A32AF339}"/>
          </ac:spMkLst>
        </pc:spChg>
        <pc:spChg chg="add mod">
          <ac:chgData name="Sewaiwar, Shiwani Premchand" userId="9b9e10ca-a0ab-457e-9b49-da78fa23103b" providerId="ADAL" clId="{802646AD-3DD8-4303-AAB6-F6C83590A32B}" dt="2022-10-10T09:08:06.247" v="212" actId="1076"/>
          <ac:spMkLst>
            <pc:docMk/>
            <pc:sldMk cId="1545891396" sldId="1268"/>
            <ac:spMk id="15" creationId="{692282FE-7328-456F-8EEF-361815C8B73C}"/>
          </ac:spMkLst>
        </pc:spChg>
        <pc:spChg chg="add mod">
          <ac:chgData name="Sewaiwar, Shiwani Premchand" userId="9b9e10ca-a0ab-457e-9b49-da78fa23103b" providerId="ADAL" clId="{802646AD-3DD8-4303-AAB6-F6C83590A32B}" dt="2022-10-10T09:08:34.506" v="217" actId="20577"/>
          <ac:spMkLst>
            <pc:docMk/>
            <pc:sldMk cId="1545891396" sldId="1268"/>
            <ac:spMk id="16" creationId="{40930E86-9D83-4C05-BA18-EED726E8E3D7}"/>
          </ac:spMkLst>
        </pc:spChg>
        <pc:spChg chg="add mod">
          <ac:chgData name="Sewaiwar, Shiwani Premchand" userId="9b9e10ca-a0ab-457e-9b49-da78fa23103b" providerId="ADAL" clId="{802646AD-3DD8-4303-AAB6-F6C83590A32B}" dt="2022-10-10T09:16:52.095" v="526" actId="1037"/>
          <ac:spMkLst>
            <pc:docMk/>
            <pc:sldMk cId="1545891396" sldId="1268"/>
            <ac:spMk id="17" creationId="{E3510047-5D51-404F-A91F-2207697741FE}"/>
          </ac:spMkLst>
        </pc:spChg>
        <pc:picChg chg="del mod">
          <ac:chgData name="Sewaiwar, Shiwani Premchand" userId="9b9e10ca-a0ab-457e-9b49-da78fa23103b" providerId="ADAL" clId="{802646AD-3DD8-4303-AAB6-F6C83590A32B}" dt="2022-10-10T08:52:22.741" v="1" actId="478"/>
          <ac:picMkLst>
            <pc:docMk/>
            <pc:sldMk cId="1545891396" sldId="1268"/>
            <ac:picMk id="4" creationId="{69A92109-6B60-9870-31C4-DBAA0F6AD468}"/>
          </ac:picMkLst>
        </pc:picChg>
        <pc:picChg chg="add mod">
          <ac:chgData name="Sewaiwar, Shiwani Premchand" userId="9b9e10ca-a0ab-457e-9b49-da78fa23103b" providerId="ADAL" clId="{802646AD-3DD8-4303-AAB6-F6C83590A32B}" dt="2022-10-10T08:55:41.188" v="73" actId="14100"/>
          <ac:picMkLst>
            <pc:docMk/>
            <pc:sldMk cId="1545891396" sldId="1268"/>
            <ac:picMk id="6" creationId="{5EEE83AE-B1E7-4F8A-AB2D-72B1555D8EBF}"/>
          </ac:picMkLst>
        </pc:picChg>
      </pc:sldChg>
      <pc:sldChg chg="addSp delSp modSp add mod">
        <pc:chgData name="Sewaiwar, Shiwani Premchand" userId="9b9e10ca-a0ab-457e-9b49-da78fa23103b" providerId="ADAL" clId="{802646AD-3DD8-4303-AAB6-F6C83590A32B}" dt="2022-10-10T09:30:28.157" v="916" actId="255"/>
        <pc:sldMkLst>
          <pc:docMk/>
          <pc:sldMk cId="3845919882" sldId="1269"/>
        </pc:sldMkLst>
        <pc:spChg chg="del mod">
          <ac:chgData name="Sewaiwar, Shiwani Premchand" userId="9b9e10ca-a0ab-457e-9b49-da78fa23103b" providerId="ADAL" clId="{802646AD-3DD8-4303-AAB6-F6C83590A32B}" dt="2022-10-10T08:58:37.439" v="127" actId="478"/>
          <ac:spMkLst>
            <pc:docMk/>
            <pc:sldMk cId="3845919882" sldId="1269"/>
            <ac:spMk id="2" creationId="{6E785104-7366-E710-9669-363E4011CD49}"/>
          </ac:spMkLst>
        </pc:spChg>
        <pc:spChg chg="mod">
          <ac:chgData name="Sewaiwar, Shiwani Premchand" userId="9b9e10ca-a0ab-457e-9b49-da78fa23103b" providerId="ADAL" clId="{802646AD-3DD8-4303-AAB6-F6C83590A32B}" dt="2022-10-10T09:30:28.157" v="916" actId="255"/>
          <ac:spMkLst>
            <pc:docMk/>
            <pc:sldMk cId="3845919882" sldId="1269"/>
            <ac:spMk id="3" creationId="{AC7350FA-265A-4D6F-AC29-D3309231E54A}"/>
          </ac:spMkLst>
        </pc:spChg>
        <pc:spChg chg="add mod">
          <ac:chgData name="Sewaiwar, Shiwani Premchand" userId="9b9e10ca-a0ab-457e-9b49-da78fa23103b" providerId="ADAL" clId="{802646AD-3DD8-4303-AAB6-F6C83590A32B}" dt="2022-10-10T09:26:29.918" v="761" actId="1035"/>
          <ac:spMkLst>
            <pc:docMk/>
            <pc:sldMk cId="3845919882" sldId="1269"/>
            <ac:spMk id="5" creationId="{33F1C9D4-416B-4B76-BB8E-D68696A637CB}"/>
          </ac:spMkLst>
        </pc:spChg>
        <pc:spChg chg="add mod">
          <ac:chgData name="Sewaiwar, Shiwani Premchand" userId="9b9e10ca-a0ab-457e-9b49-da78fa23103b" providerId="ADAL" clId="{802646AD-3DD8-4303-AAB6-F6C83590A32B}" dt="2022-10-10T09:16:02.245" v="496" actId="20577"/>
          <ac:spMkLst>
            <pc:docMk/>
            <pc:sldMk cId="3845919882" sldId="1269"/>
            <ac:spMk id="7" creationId="{5242BBEB-1397-4DBE-A574-81E5DFA625F2}"/>
          </ac:spMkLst>
        </pc:spChg>
        <pc:spChg chg="add mod">
          <ac:chgData name="Sewaiwar, Shiwani Premchand" userId="9b9e10ca-a0ab-457e-9b49-da78fa23103b" providerId="ADAL" clId="{802646AD-3DD8-4303-AAB6-F6C83590A32B}" dt="2022-10-10T09:17:26.511" v="529" actId="1076"/>
          <ac:spMkLst>
            <pc:docMk/>
            <pc:sldMk cId="3845919882" sldId="1269"/>
            <ac:spMk id="8" creationId="{ACF76B60-0096-425D-AF48-5B118FA83305}"/>
          </ac:spMkLst>
        </pc:spChg>
        <pc:spChg chg="add mod">
          <ac:chgData name="Sewaiwar, Shiwani Premchand" userId="9b9e10ca-a0ab-457e-9b49-da78fa23103b" providerId="ADAL" clId="{802646AD-3DD8-4303-AAB6-F6C83590A32B}" dt="2022-10-10T09:20:23.856" v="664" actId="20577"/>
          <ac:spMkLst>
            <pc:docMk/>
            <pc:sldMk cId="3845919882" sldId="1269"/>
            <ac:spMk id="9" creationId="{ADE2FA02-BE84-484E-9D8F-BE7A377899B3}"/>
          </ac:spMkLst>
        </pc:spChg>
        <pc:picChg chg="mod">
          <ac:chgData name="Sewaiwar, Shiwani Premchand" userId="9b9e10ca-a0ab-457e-9b49-da78fa23103b" providerId="ADAL" clId="{802646AD-3DD8-4303-AAB6-F6C83590A32B}" dt="2022-10-10T09:18:09.540" v="576" actId="14100"/>
          <ac:picMkLst>
            <pc:docMk/>
            <pc:sldMk cId="3845919882" sldId="1269"/>
            <ac:picMk id="6" creationId="{5EEE83AE-B1E7-4F8A-AB2D-72B1555D8EBF}"/>
          </ac:picMkLst>
        </pc:picChg>
      </pc:sldChg>
      <pc:sldChg chg="addSp delSp modSp add del mod ord">
        <pc:chgData name="Sewaiwar, Shiwani Premchand" userId="9b9e10ca-a0ab-457e-9b49-da78fa23103b" providerId="ADAL" clId="{802646AD-3DD8-4303-AAB6-F6C83590A32B}" dt="2022-10-10T09:30:10.440" v="915" actId="47"/>
        <pc:sldMkLst>
          <pc:docMk/>
          <pc:sldMk cId="744799865" sldId="1270"/>
        </pc:sldMkLst>
        <pc:spChg chg="del mod">
          <ac:chgData name="Sewaiwar, Shiwani Premchand" userId="9b9e10ca-a0ab-457e-9b49-da78fa23103b" providerId="ADAL" clId="{802646AD-3DD8-4303-AAB6-F6C83590A32B}" dt="2022-10-10T09:23:35.332" v="680" actId="478"/>
          <ac:spMkLst>
            <pc:docMk/>
            <pc:sldMk cId="744799865" sldId="1270"/>
            <ac:spMk id="2" creationId="{6E785104-7366-E710-9669-363E4011CD49}"/>
          </ac:spMkLst>
        </pc:spChg>
        <pc:spChg chg="mod">
          <ac:chgData name="Sewaiwar, Shiwani Premchand" userId="9b9e10ca-a0ab-457e-9b49-da78fa23103b" providerId="ADAL" clId="{802646AD-3DD8-4303-AAB6-F6C83590A32B}" dt="2022-10-10T09:25:10.063" v="723" actId="1076"/>
          <ac:spMkLst>
            <pc:docMk/>
            <pc:sldMk cId="744799865" sldId="1270"/>
            <ac:spMk id="3" creationId="{AC7350FA-265A-4D6F-AC29-D3309231E54A}"/>
          </ac:spMkLst>
        </pc:spChg>
        <pc:spChg chg="del">
          <ac:chgData name="Sewaiwar, Shiwani Premchand" userId="9b9e10ca-a0ab-457e-9b49-da78fa23103b" providerId="ADAL" clId="{802646AD-3DD8-4303-AAB6-F6C83590A32B}" dt="2022-10-10T09:24:12.234" v="682" actId="478"/>
          <ac:spMkLst>
            <pc:docMk/>
            <pc:sldMk cId="744799865" sldId="1270"/>
            <ac:spMk id="7" creationId="{3E64558E-BA96-4634-82E2-96CED2DACFCF}"/>
          </ac:spMkLst>
        </pc:spChg>
        <pc:spChg chg="del mod">
          <ac:chgData name="Sewaiwar, Shiwani Premchand" userId="9b9e10ca-a0ab-457e-9b49-da78fa23103b" providerId="ADAL" clId="{802646AD-3DD8-4303-AAB6-F6C83590A32B}" dt="2022-10-10T09:25:53.864" v="747"/>
          <ac:spMkLst>
            <pc:docMk/>
            <pc:sldMk cId="744799865" sldId="1270"/>
            <ac:spMk id="10" creationId="{C35E2138-D910-40D8-96E7-5E3E2134CE12}"/>
          </ac:spMkLst>
        </pc:spChg>
        <pc:spChg chg="del">
          <ac:chgData name="Sewaiwar, Shiwani Premchand" userId="9b9e10ca-a0ab-457e-9b49-da78fa23103b" providerId="ADAL" clId="{802646AD-3DD8-4303-AAB6-F6C83590A32B}" dt="2022-10-10T09:24:37.640" v="687" actId="478"/>
          <ac:spMkLst>
            <pc:docMk/>
            <pc:sldMk cId="744799865" sldId="1270"/>
            <ac:spMk id="11" creationId="{BEC12586-726F-493F-BF78-32DAE1163ED2}"/>
          </ac:spMkLst>
        </pc:spChg>
        <pc:spChg chg="del">
          <ac:chgData name="Sewaiwar, Shiwani Premchand" userId="9b9e10ca-a0ab-457e-9b49-da78fa23103b" providerId="ADAL" clId="{802646AD-3DD8-4303-AAB6-F6C83590A32B}" dt="2022-10-10T09:25:41.475" v="724" actId="478"/>
          <ac:spMkLst>
            <pc:docMk/>
            <pc:sldMk cId="744799865" sldId="1270"/>
            <ac:spMk id="13" creationId="{E6BF595A-BF8C-4A2F-BF77-74741726FFAD}"/>
          </ac:spMkLst>
        </pc:spChg>
        <pc:spChg chg="del mod">
          <ac:chgData name="Sewaiwar, Shiwani Premchand" userId="9b9e10ca-a0ab-457e-9b49-da78fa23103b" providerId="ADAL" clId="{802646AD-3DD8-4303-AAB6-F6C83590A32B}" dt="2022-10-10T09:25:53.862" v="745" actId="478"/>
          <ac:spMkLst>
            <pc:docMk/>
            <pc:sldMk cId="744799865" sldId="1270"/>
            <ac:spMk id="14" creationId="{49A07DC0-A75F-4762-8D4A-8C66A32AF339}"/>
          </ac:spMkLst>
        </pc:spChg>
        <pc:spChg chg="del mod">
          <ac:chgData name="Sewaiwar, Shiwani Premchand" userId="9b9e10ca-a0ab-457e-9b49-da78fa23103b" providerId="ADAL" clId="{802646AD-3DD8-4303-AAB6-F6C83590A32B}" dt="2022-10-10T09:24:41.318" v="689" actId="478"/>
          <ac:spMkLst>
            <pc:docMk/>
            <pc:sldMk cId="744799865" sldId="1270"/>
            <ac:spMk id="15" creationId="{692282FE-7328-456F-8EEF-361815C8B73C}"/>
          </ac:spMkLst>
        </pc:spChg>
        <pc:spChg chg="del">
          <ac:chgData name="Sewaiwar, Shiwani Premchand" userId="9b9e10ca-a0ab-457e-9b49-da78fa23103b" providerId="ADAL" clId="{802646AD-3DD8-4303-AAB6-F6C83590A32B}" dt="2022-10-10T09:24:18.501" v="683" actId="478"/>
          <ac:spMkLst>
            <pc:docMk/>
            <pc:sldMk cId="744799865" sldId="1270"/>
            <ac:spMk id="16" creationId="{40930E86-9D83-4C05-BA18-EED726E8E3D7}"/>
          </ac:spMkLst>
        </pc:spChg>
        <pc:spChg chg="del">
          <ac:chgData name="Sewaiwar, Shiwani Premchand" userId="9b9e10ca-a0ab-457e-9b49-da78fa23103b" providerId="ADAL" clId="{802646AD-3DD8-4303-AAB6-F6C83590A32B}" dt="2022-10-10T09:25:41.475" v="724" actId="478"/>
          <ac:spMkLst>
            <pc:docMk/>
            <pc:sldMk cId="744799865" sldId="1270"/>
            <ac:spMk id="17" creationId="{E3510047-5D51-404F-A91F-2207697741FE}"/>
          </ac:spMkLst>
        </pc:spChg>
        <pc:spChg chg="add mod">
          <ac:chgData name="Sewaiwar, Shiwani Premchand" userId="9b9e10ca-a0ab-457e-9b49-da78fa23103b" providerId="ADAL" clId="{802646AD-3DD8-4303-AAB6-F6C83590A32B}" dt="2022-10-10T09:26:46.498" v="780" actId="1035"/>
          <ac:spMkLst>
            <pc:docMk/>
            <pc:sldMk cId="744799865" sldId="1270"/>
            <ac:spMk id="18" creationId="{F7B3DD51-07F2-4B88-9507-641E10D31043}"/>
          </ac:spMkLst>
        </pc:spChg>
        <pc:picChg chg="add del mod">
          <ac:chgData name="Sewaiwar, Shiwani Premchand" userId="9b9e10ca-a0ab-457e-9b49-da78fa23103b" providerId="ADAL" clId="{802646AD-3DD8-4303-AAB6-F6C83590A32B}" dt="2022-10-10T09:24:47.555" v="690" actId="14100"/>
          <ac:picMkLst>
            <pc:docMk/>
            <pc:sldMk cId="744799865" sldId="1270"/>
            <ac:picMk id="6" creationId="{5EEE83AE-B1E7-4F8A-AB2D-72B1555D8EBF}"/>
          </ac:picMkLst>
        </pc:picChg>
      </pc:sldChg>
      <pc:sldChg chg="delSp modSp add del mod">
        <pc:chgData name="Sewaiwar, Shiwani Premchand" userId="9b9e10ca-a0ab-457e-9b49-da78fa23103b" providerId="ADAL" clId="{802646AD-3DD8-4303-AAB6-F6C83590A32B}" dt="2022-10-10T09:23:20.677" v="675" actId="2696"/>
        <pc:sldMkLst>
          <pc:docMk/>
          <pc:sldMk cId="2095369996" sldId="1270"/>
        </pc:sldMkLst>
        <pc:spChg chg="del mod">
          <ac:chgData name="Sewaiwar, Shiwani Premchand" userId="9b9e10ca-a0ab-457e-9b49-da78fa23103b" providerId="ADAL" clId="{802646AD-3DD8-4303-AAB6-F6C83590A32B}" dt="2022-10-10T09:23:09.700" v="673" actId="478"/>
          <ac:spMkLst>
            <pc:docMk/>
            <pc:sldMk cId="2095369996" sldId="1270"/>
            <ac:spMk id="5" creationId="{33F1C9D4-416B-4B76-BB8E-D68696A637CB}"/>
          </ac:spMkLst>
        </pc:spChg>
        <pc:spChg chg="mod">
          <ac:chgData name="Sewaiwar, Shiwani Premchand" userId="9b9e10ca-a0ab-457e-9b49-da78fa23103b" providerId="ADAL" clId="{802646AD-3DD8-4303-AAB6-F6C83590A32B}" dt="2022-10-10T09:23:12.332" v="674" actId="6549"/>
          <ac:spMkLst>
            <pc:docMk/>
            <pc:sldMk cId="2095369996" sldId="1270"/>
            <ac:spMk id="7" creationId="{5242BBEB-1397-4DBE-A574-81E5DFA625F2}"/>
          </ac:spMkLst>
        </pc:spChg>
        <pc:picChg chg="del mod">
          <ac:chgData name="Sewaiwar, Shiwani Premchand" userId="9b9e10ca-a0ab-457e-9b49-da78fa23103b" providerId="ADAL" clId="{802646AD-3DD8-4303-AAB6-F6C83590A32B}" dt="2022-10-10T09:23:05.607" v="671" actId="478"/>
          <ac:picMkLst>
            <pc:docMk/>
            <pc:sldMk cId="2095369996" sldId="1270"/>
            <ac:picMk id="6" creationId="{5EEE83AE-B1E7-4F8A-AB2D-72B1555D8EBF}"/>
          </ac:picMkLst>
        </pc:picChg>
      </pc:sldChg>
      <pc:sldChg chg="modSp add mod">
        <pc:chgData name="Sewaiwar, Shiwani Premchand" userId="9b9e10ca-a0ab-457e-9b49-da78fa23103b" providerId="ADAL" clId="{802646AD-3DD8-4303-AAB6-F6C83590A32B}" dt="2022-10-10T09:43:21.053" v="1278" actId="1037"/>
        <pc:sldMkLst>
          <pc:docMk/>
          <pc:sldMk cId="1585874071" sldId="1271"/>
        </pc:sldMkLst>
        <pc:spChg chg="mod">
          <ac:chgData name="Sewaiwar, Shiwani Premchand" userId="9b9e10ca-a0ab-457e-9b49-da78fa23103b" providerId="ADAL" clId="{802646AD-3DD8-4303-AAB6-F6C83590A32B}" dt="2022-10-10T09:29:44.454" v="875" actId="1036"/>
          <ac:spMkLst>
            <pc:docMk/>
            <pc:sldMk cId="1585874071" sldId="1271"/>
            <ac:spMk id="3" creationId="{AC7350FA-265A-4D6F-AC29-D3309231E54A}"/>
          </ac:spMkLst>
        </pc:spChg>
        <pc:spChg chg="mod">
          <ac:chgData name="Sewaiwar, Shiwani Premchand" userId="9b9e10ca-a0ab-457e-9b49-da78fa23103b" providerId="ADAL" clId="{802646AD-3DD8-4303-AAB6-F6C83590A32B}" dt="2022-10-10T09:29:00.422" v="864" actId="1035"/>
          <ac:spMkLst>
            <pc:docMk/>
            <pc:sldMk cId="1585874071" sldId="1271"/>
            <ac:spMk id="18" creationId="{F7B3DD51-07F2-4B88-9507-641E10D31043}"/>
          </ac:spMkLst>
        </pc:spChg>
        <pc:picChg chg="mod">
          <ac:chgData name="Sewaiwar, Shiwani Premchand" userId="9b9e10ca-a0ab-457e-9b49-da78fa23103b" providerId="ADAL" clId="{802646AD-3DD8-4303-AAB6-F6C83590A32B}" dt="2022-10-10T09:43:21.053" v="1278" actId="1037"/>
          <ac:picMkLst>
            <pc:docMk/>
            <pc:sldMk cId="1585874071" sldId="1271"/>
            <ac:picMk id="6" creationId="{5EEE83AE-B1E7-4F8A-AB2D-72B1555D8EBF}"/>
          </ac:picMkLst>
        </pc:picChg>
      </pc:sldChg>
      <pc:sldChg chg="modSp add mod">
        <pc:chgData name="Sewaiwar, Shiwani Premchand" userId="9b9e10ca-a0ab-457e-9b49-da78fa23103b" providerId="ADAL" clId="{802646AD-3DD8-4303-AAB6-F6C83590A32B}" dt="2022-10-10T09:32:20.372" v="967" actId="14100"/>
        <pc:sldMkLst>
          <pc:docMk/>
          <pc:sldMk cId="393095199" sldId="1272"/>
        </pc:sldMkLst>
        <pc:spChg chg="mod">
          <ac:chgData name="Sewaiwar, Shiwani Premchand" userId="9b9e10ca-a0ab-457e-9b49-da78fa23103b" providerId="ADAL" clId="{802646AD-3DD8-4303-AAB6-F6C83590A32B}" dt="2022-10-10T09:31:54.062" v="964" actId="20577"/>
          <ac:spMkLst>
            <pc:docMk/>
            <pc:sldMk cId="393095199" sldId="1272"/>
            <ac:spMk id="3" creationId="{AC7350FA-265A-4D6F-AC29-D3309231E54A}"/>
          </ac:spMkLst>
        </pc:spChg>
        <pc:spChg chg="mod">
          <ac:chgData name="Sewaiwar, Shiwani Premchand" userId="9b9e10ca-a0ab-457e-9b49-da78fa23103b" providerId="ADAL" clId="{802646AD-3DD8-4303-AAB6-F6C83590A32B}" dt="2022-10-10T09:31:44.479" v="937" actId="1036"/>
          <ac:spMkLst>
            <pc:docMk/>
            <pc:sldMk cId="393095199" sldId="1272"/>
            <ac:spMk id="18" creationId="{F7B3DD51-07F2-4B88-9507-641E10D31043}"/>
          </ac:spMkLst>
        </pc:spChg>
        <pc:picChg chg="mod modCrop">
          <ac:chgData name="Sewaiwar, Shiwani Premchand" userId="9b9e10ca-a0ab-457e-9b49-da78fa23103b" providerId="ADAL" clId="{802646AD-3DD8-4303-AAB6-F6C83590A32B}" dt="2022-10-10T09:32:20.372" v="967" actId="14100"/>
          <ac:picMkLst>
            <pc:docMk/>
            <pc:sldMk cId="393095199" sldId="1272"/>
            <ac:picMk id="6" creationId="{5EEE83AE-B1E7-4F8A-AB2D-72B1555D8EBF}"/>
          </ac:picMkLst>
        </pc:picChg>
      </pc:sldChg>
      <pc:sldChg chg="addSp delSp modSp add mod setBg">
        <pc:chgData name="Sewaiwar, Shiwani Premchand" userId="9b9e10ca-a0ab-457e-9b49-da78fa23103b" providerId="ADAL" clId="{802646AD-3DD8-4303-AAB6-F6C83590A32B}" dt="2022-10-10T09:41:34.641" v="1267" actId="14100"/>
        <pc:sldMkLst>
          <pc:docMk/>
          <pc:sldMk cId="1995286182" sldId="1273"/>
        </pc:sldMkLst>
        <pc:spChg chg="mod ord">
          <ac:chgData name="Sewaiwar, Shiwani Premchand" userId="9b9e10ca-a0ab-457e-9b49-da78fa23103b" providerId="ADAL" clId="{802646AD-3DD8-4303-AAB6-F6C83590A32B}" dt="2022-10-10T09:35:55.595" v="1039" actId="1035"/>
          <ac:spMkLst>
            <pc:docMk/>
            <pc:sldMk cId="1995286182" sldId="1273"/>
            <ac:spMk id="3" creationId="{AC7350FA-265A-4D6F-AC29-D3309231E54A}"/>
          </ac:spMkLst>
        </pc:spChg>
        <pc:spChg chg="add del">
          <ac:chgData name="Sewaiwar, Shiwani Premchand" userId="9b9e10ca-a0ab-457e-9b49-da78fa23103b" providerId="ADAL" clId="{802646AD-3DD8-4303-AAB6-F6C83590A32B}" dt="2022-10-10T09:34:48.257" v="998" actId="26606"/>
          <ac:spMkLst>
            <pc:docMk/>
            <pc:sldMk cId="1995286182" sldId="1273"/>
            <ac:spMk id="11" creationId="{3D4A84B9-E564-4DD0-97F8-DBF1C460C28A}"/>
          </ac:spMkLst>
        </pc:spChg>
        <pc:spChg chg="add del">
          <ac:chgData name="Sewaiwar, Shiwani Premchand" userId="9b9e10ca-a0ab-457e-9b49-da78fa23103b" providerId="ADAL" clId="{802646AD-3DD8-4303-AAB6-F6C83590A32B}" dt="2022-10-10T09:34:48.257" v="998" actId="26606"/>
          <ac:spMkLst>
            <pc:docMk/>
            <pc:sldMk cId="1995286182" sldId="1273"/>
            <ac:spMk id="14" creationId="{0D7B6173-1D58-48E2-83CF-37350F315F75}"/>
          </ac:spMkLst>
        </pc:spChg>
        <pc:spChg chg="add del">
          <ac:chgData name="Sewaiwar, Shiwani Premchand" userId="9b9e10ca-a0ab-457e-9b49-da78fa23103b" providerId="ADAL" clId="{802646AD-3DD8-4303-AAB6-F6C83590A32B}" dt="2022-10-10T09:34:48.257" v="998" actId="26606"/>
          <ac:spMkLst>
            <pc:docMk/>
            <pc:sldMk cId="1995286182" sldId="1273"/>
            <ac:spMk id="16" creationId="{2F36CA75-CFBF-4844-B719-8FE9EBADA9AF}"/>
          </ac:spMkLst>
        </pc:spChg>
        <pc:spChg chg="del">
          <ac:chgData name="Sewaiwar, Shiwani Premchand" userId="9b9e10ca-a0ab-457e-9b49-da78fa23103b" providerId="ADAL" clId="{802646AD-3DD8-4303-AAB6-F6C83590A32B}" dt="2022-10-10T09:33:19.371" v="978" actId="478"/>
          <ac:spMkLst>
            <pc:docMk/>
            <pc:sldMk cId="1995286182" sldId="1273"/>
            <ac:spMk id="18" creationId="{F7B3DD51-07F2-4B88-9507-641E10D31043}"/>
          </ac:spMkLst>
        </pc:spChg>
        <pc:spChg chg="add del">
          <ac:chgData name="Sewaiwar, Shiwani Premchand" userId="9b9e10ca-a0ab-457e-9b49-da78fa23103b" providerId="ADAL" clId="{802646AD-3DD8-4303-AAB6-F6C83590A32B}" dt="2022-10-10T09:34:48.257" v="998" actId="26606"/>
          <ac:spMkLst>
            <pc:docMk/>
            <pc:sldMk cId="1995286182" sldId="1273"/>
            <ac:spMk id="22" creationId="{102382E0-0A09-46AE-B955-B911CAFE7F00}"/>
          </ac:spMkLst>
        </pc:spChg>
        <pc:spChg chg="add del">
          <ac:chgData name="Sewaiwar, Shiwani Premchand" userId="9b9e10ca-a0ab-457e-9b49-da78fa23103b" providerId="ADAL" clId="{802646AD-3DD8-4303-AAB6-F6C83590A32B}" dt="2022-10-10T09:34:48.257" v="998" actId="26606"/>
          <ac:spMkLst>
            <pc:docMk/>
            <pc:sldMk cId="1995286182" sldId="1273"/>
            <ac:spMk id="24" creationId="{7DE75D4A-0965-4973-BE75-DECCAC9A9614}"/>
          </ac:spMkLst>
        </pc:spChg>
        <pc:spChg chg="add del">
          <ac:chgData name="Sewaiwar, Shiwani Premchand" userId="9b9e10ca-a0ab-457e-9b49-da78fa23103b" providerId="ADAL" clId="{802646AD-3DD8-4303-AAB6-F6C83590A32B}" dt="2022-10-10T09:34:52.669" v="1000" actId="26606"/>
          <ac:spMkLst>
            <pc:docMk/>
            <pc:sldMk cId="1995286182" sldId="1273"/>
            <ac:spMk id="26" creationId="{E5C90410-A19D-4002-8B73-CD616E8E055F}"/>
          </ac:spMkLst>
        </pc:spChg>
        <pc:spChg chg="add del">
          <ac:chgData name="Sewaiwar, Shiwani Premchand" userId="9b9e10ca-a0ab-457e-9b49-da78fa23103b" providerId="ADAL" clId="{802646AD-3DD8-4303-AAB6-F6C83590A32B}" dt="2022-10-10T09:34:59.298" v="1002" actId="26606"/>
          <ac:spMkLst>
            <pc:docMk/>
            <pc:sldMk cId="1995286182" sldId="1273"/>
            <ac:spMk id="28" creationId="{B775CD93-9DF2-48CB-9F57-1BCA9A46C7FA}"/>
          </ac:spMkLst>
        </pc:spChg>
        <pc:spChg chg="add del">
          <ac:chgData name="Sewaiwar, Shiwani Premchand" userId="9b9e10ca-a0ab-457e-9b49-da78fa23103b" providerId="ADAL" clId="{802646AD-3DD8-4303-AAB6-F6C83590A32B}" dt="2022-10-10T09:34:59.298" v="1002" actId="26606"/>
          <ac:spMkLst>
            <pc:docMk/>
            <pc:sldMk cId="1995286182" sldId="1273"/>
            <ac:spMk id="29" creationId="{E186B68C-84BC-4A6E-99D1-EE87483C1349}"/>
          </ac:spMkLst>
        </pc:spChg>
        <pc:spChg chg="add del">
          <ac:chgData name="Sewaiwar, Shiwani Premchand" userId="9b9e10ca-a0ab-457e-9b49-da78fa23103b" providerId="ADAL" clId="{802646AD-3DD8-4303-AAB6-F6C83590A32B}" dt="2022-10-10T09:34:59.298" v="1002" actId="26606"/>
          <ac:spMkLst>
            <pc:docMk/>
            <pc:sldMk cId="1995286182" sldId="1273"/>
            <ac:spMk id="30" creationId="{6166C6D1-23AC-49C4-BA07-238E4E9F8CEB}"/>
          </ac:spMkLst>
        </pc:spChg>
        <pc:spChg chg="add del">
          <ac:chgData name="Sewaiwar, Shiwani Premchand" userId="9b9e10ca-a0ab-457e-9b49-da78fa23103b" providerId="ADAL" clId="{802646AD-3DD8-4303-AAB6-F6C83590A32B}" dt="2022-10-10T09:34:59.298" v="1002" actId="26606"/>
          <ac:spMkLst>
            <pc:docMk/>
            <pc:sldMk cId="1995286182" sldId="1273"/>
            <ac:spMk id="31" creationId="{1C091803-41C2-48E0-9228-5148460C7479}"/>
          </ac:spMkLst>
        </pc:spChg>
        <pc:spChg chg="add mod">
          <ac:chgData name="Sewaiwar, Shiwani Premchand" userId="9b9e10ca-a0ab-457e-9b49-da78fa23103b" providerId="ADAL" clId="{802646AD-3DD8-4303-AAB6-F6C83590A32B}" dt="2022-10-10T09:40:22.262" v="1146" actId="1035"/>
          <ac:spMkLst>
            <pc:docMk/>
            <pc:sldMk cId="1995286182" sldId="1273"/>
            <ac:spMk id="32" creationId="{28002183-D81F-4A84-BCA9-2F64CF9FDBEA}"/>
          </ac:spMkLst>
        </pc:spChg>
        <pc:spChg chg="add del">
          <ac:chgData name="Sewaiwar, Shiwani Premchand" userId="9b9e10ca-a0ab-457e-9b49-da78fa23103b" providerId="ADAL" clId="{802646AD-3DD8-4303-AAB6-F6C83590A32B}" dt="2022-10-10T09:35:02.343" v="1004" actId="26606"/>
          <ac:spMkLst>
            <pc:docMk/>
            <pc:sldMk cId="1995286182" sldId="1273"/>
            <ac:spMk id="33" creationId="{4C2AC11E-3162-4990-A36E-92B07ECF16C2}"/>
          </ac:spMkLst>
        </pc:spChg>
        <pc:spChg chg="add del">
          <ac:chgData name="Sewaiwar, Shiwani Premchand" userId="9b9e10ca-a0ab-457e-9b49-da78fa23103b" providerId="ADAL" clId="{802646AD-3DD8-4303-AAB6-F6C83590A32B}" dt="2022-10-10T09:35:02.343" v="1004" actId="26606"/>
          <ac:spMkLst>
            <pc:docMk/>
            <pc:sldMk cId="1995286182" sldId="1273"/>
            <ac:spMk id="34" creationId="{9073D962-D3D2-4A72-8593-65C213CBFFC3}"/>
          </ac:spMkLst>
        </pc:spChg>
        <pc:spChg chg="add del">
          <ac:chgData name="Sewaiwar, Shiwani Premchand" userId="9b9e10ca-a0ab-457e-9b49-da78fa23103b" providerId="ADAL" clId="{802646AD-3DD8-4303-AAB6-F6C83590A32B}" dt="2022-10-10T09:35:02.343" v="1004" actId="26606"/>
          <ac:spMkLst>
            <pc:docMk/>
            <pc:sldMk cId="1995286182" sldId="1273"/>
            <ac:spMk id="35" creationId="{2387511B-F6E1-4929-AC90-94FB8B6B0F41}"/>
          </ac:spMkLst>
        </pc:spChg>
        <pc:spChg chg="add del">
          <ac:chgData name="Sewaiwar, Shiwani Premchand" userId="9b9e10ca-a0ab-457e-9b49-da78fa23103b" providerId="ADAL" clId="{802646AD-3DD8-4303-AAB6-F6C83590A32B}" dt="2022-10-10T09:35:02.343" v="1004" actId="26606"/>
          <ac:spMkLst>
            <pc:docMk/>
            <pc:sldMk cId="1995286182" sldId="1273"/>
            <ac:spMk id="36" creationId="{AA58F78C-27AB-465F-AA33-15E08AF267F9}"/>
          </ac:spMkLst>
        </pc:spChg>
        <pc:spChg chg="add mod">
          <ac:chgData name="Sewaiwar, Shiwani Premchand" userId="9b9e10ca-a0ab-457e-9b49-da78fa23103b" providerId="ADAL" clId="{802646AD-3DD8-4303-AAB6-F6C83590A32B}" dt="2022-10-10T09:41:34.641" v="1267" actId="14100"/>
          <ac:spMkLst>
            <pc:docMk/>
            <pc:sldMk cId="1995286182" sldId="1273"/>
            <ac:spMk id="37" creationId="{427F1BFC-595E-4159-AEF6-64694890907B}"/>
          </ac:spMkLst>
        </pc:spChg>
        <pc:spChg chg="add del">
          <ac:chgData name="Sewaiwar, Shiwani Premchand" userId="9b9e10ca-a0ab-457e-9b49-da78fa23103b" providerId="ADAL" clId="{802646AD-3DD8-4303-AAB6-F6C83590A32B}" dt="2022-10-10T09:35:32.574" v="1012" actId="26606"/>
          <ac:spMkLst>
            <pc:docMk/>
            <pc:sldMk cId="1995286182" sldId="1273"/>
            <ac:spMk id="38" creationId="{4038CB10-1F5C-4D54-9DF7-12586DE5B007}"/>
          </ac:spMkLst>
        </pc:spChg>
        <pc:spChg chg="add del">
          <ac:chgData name="Sewaiwar, Shiwani Premchand" userId="9b9e10ca-a0ab-457e-9b49-da78fa23103b" providerId="ADAL" clId="{802646AD-3DD8-4303-AAB6-F6C83590A32B}" dt="2022-10-10T09:35:32.574" v="1012" actId="26606"/>
          <ac:spMkLst>
            <pc:docMk/>
            <pc:sldMk cId="1995286182" sldId="1273"/>
            <ac:spMk id="39" creationId="{73ED6512-6858-4552-B699-9A97FE9A4EA2}"/>
          </ac:spMkLst>
        </pc:spChg>
        <pc:spChg chg="add mod">
          <ac:chgData name="Sewaiwar, Shiwani Premchand" userId="9b9e10ca-a0ab-457e-9b49-da78fa23103b" providerId="ADAL" clId="{802646AD-3DD8-4303-AAB6-F6C83590A32B}" dt="2022-10-10T09:41:07.207" v="1263" actId="14100"/>
          <ac:spMkLst>
            <pc:docMk/>
            <pc:sldMk cId="1995286182" sldId="1273"/>
            <ac:spMk id="40" creationId="{4C0E4D74-8514-4EDE-84C9-F5FE4898E9BE}"/>
          </ac:spMkLst>
        </pc:spChg>
        <pc:spChg chg="add del">
          <ac:chgData name="Sewaiwar, Shiwani Premchand" userId="9b9e10ca-a0ab-457e-9b49-da78fa23103b" providerId="ADAL" clId="{802646AD-3DD8-4303-AAB6-F6C83590A32B}" dt="2022-10-10T09:35:31.979" v="1011" actId="26606"/>
          <ac:spMkLst>
            <pc:docMk/>
            <pc:sldMk cId="1995286182" sldId="1273"/>
            <ac:spMk id="44" creationId="{6EFFF4A2-EB01-4738-9824-8D9A72A51BB9}"/>
          </ac:spMkLst>
        </pc:spChg>
        <pc:grpChg chg="add del">
          <ac:chgData name="Sewaiwar, Shiwani Premchand" userId="9b9e10ca-a0ab-457e-9b49-da78fa23103b" providerId="ADAL" clId="{802646AD-3DD8-4303-AAB6-F6C83590A32B}" dt="2022-10-10T09:35:31.979" v="1011" actId="26606"/>
          <ac:grpSpMkLst>
            <pc:docMk/>
            <pc:sldMk cId="1995286182" sldId="1273"/>
            <ac:grpSpMk id="46" creationId="{D4469D90-62FA-49B2-981E-5305361D5A58}"/>
          </ac:grpSpMkLst>
        </pc:grpChg>
        <pc:picChg chg="add del mod ord">
          <ac:chgData name="Sewaiwar, Shiwani Premchand" userId="9b9e10ca-a0ab-457e-9b49-da78fa23103b" providerId="ADAL" clId="{802646AD-3DD8-4303-AAB6-F6C83590A32B}" dt="2022-10-10T09:38:15.857" v="1055" actId="478"/>
          <ac:picMkLst>
            <pc:docMk/>
            <pc:sldMk cId="1995286182" sldId="1273"/>
            <ac:picMk id="4" creationId="{AAED088E-B6A2-4708-9634-03F2CEB5E147}"/>
          </ac:picMkLst>
        </pc:picChg>
        <pc:picChg chg="mod ord">
          <ac:chgData name="Sewaiwar, Shiwani Premchand" userId="9b9e10ca-a0ab-457e-9b49-da78fa23103b" providerId="ADAL" clId="{802646AD-3DD8-4303-AAB6-F6C83590A32B}" dt="2022-10-10T09:40:01.879" v="1068" actId="1076"/>
          <ac:picMkLst>
            <pc:docMk/>
            <pc:sldMk cId="1995286182" sldId="1273"/>
            <ac:picMk id="6" creationId="{5EEE83AE-B1E7-4F8A-AB2D-72B1555D8EBF}"/>
          </ac:picMkLst>
        </pc:picChg>
        <pc:picChg chg="add mod ord">
          <ac:chgData name="Sewaiwar, Shiwani Premchand" userId="9b9e10ca-a0ab-457e-9b49-da78fa23103b" providerId="ADAL" clId="{802646AD-3DD8-4303-AAB6-F6C83590A32B}" dt="2022-10-10T09:38:47.879" v="1060" actId="208"/>
          <ac:picMkLst>
            <pc:docMk/>
            <pc:sldMk cId="1995286182" sldId="1273"/>
            <ac:picMk id="7" creationId="{7B591A8D-404F-4BF2-8781-DDC2834CB226}"/>
          </ac:picMkLst>
        </pc:picChg>
        <pc:picChg chg="add mod">
          <ac:chgData name="Sewaiwar, Shiwani Premchand" userId="9b9e10ca-a0ab-457e-9b49-da78fa23103b" providerId="ADAL" clId="{802646AD-3DD8-4303-AAB6-F6C83590A32B}" dt="2022-10-10T09:38:41.448" v="1058" actId="208"/>
          <ac:picMkLst>
            <pc:docMk/>
            <pc:sldMk cId="1995286182" sldId="1273"/>
            <ac:picMk id="9" creationId="{ED489579-DFED-4E78-A76B-FF854E56DB4F}"/>
          </ac:picMkLst>
        </pc:picChg>
        <pc:picChg chg="add del">
          <ac:chgData name="Sewaiwar, Shiwani Premchand" userId="9b9e10ca-a0ab-457e-9b49-da78fa23103b" providerId="ADAL" clId="{802646AD-3DD8-4303-AAB6-F6C83590A32B}" dt="2022-10-10T09:34:48.257" v="998" actId="26606"/>
          <ac:picMkLst>
            <pc:docMk/>
            <pc:sldMk cId="1995286182" sldId="1273"/>
            <ac:picMk id="20" creationId="{4A599609-F5C2-4A0B-A992-913F814A631A}"/>
          </ac:picMkLst>
        </pc:picChg>
      </pc:sldChg>
      <pc:sldChg chg="modSp add mod modShow">
        <pc:chgData name="Sewaiwar, Shiwani Premchand" userId="9b9e10ca-a0ab-457e-9b49-da78fa23103b" providerId="ADAL" clId="{802646AD-3DD8-4303-AAB6-F6C83590A32B}" dt="2022-10-10T10:00:02.444" v="1606" actId="729"/>
        <pc:sldMkLst>
          <pc:docMk/>
          <pc:sldMk cId="336614924" sldId="1274"/>
        </pc:sldMkLst>
        <pc:spChg chg="mod">
          <ac:chgData name="Sewaiwar, Shiwani Premchand" userId="9b9e10ca-a0ab-457e-9b49-da78fa23103b" providerId="ADAL" clId="{802646AD-3DD8-4303-AAB6-F6C83590A32B}" dt="2022-10-10T09:53:45.232" v="1432" actId="20577"/>
          <ac:spMkLst>
            <pc:docMk/>
            <pc:sldMk cId="336614924" sldId="1274"/>
            <ac:spMk id="2" creationId="{F4BCF379-390B-53B3-62FD-80278D385F22}"/>
          </ac:spMkLst>
        </pc:spChg>
        <pc:spChg chg="mod">
          <ac:chgData name="Sewaiwar, Shiwani Premchand" userId="9b9e10ca-a0ab-457e-9b49-da78fa23103b" providerId="ADAL" clId="{802646AD-3DD8-4303-AAB6-F6C83590A32B}" dt="2022-10-10T09:57:15.997" v="1540" actId="20577"/>
          <ac:spMkLst>
            <pc:docMk/>
            <pc:sldMk cId="336614924" sldId="1274"/>
            <ac:spMk id="27" creationId="{747201C1-C108-44C0-8BB5-A4A1014AC953}"/>
          </ac:spMkLst>
        </pc:spChg>
        <pc:spChg chg="mod">
          <ac:chgData name="Sewaiwar, Shiwani Premchand" userId="9b9e10ca-a0ab-457e-9b49-da78fa23103b" providerId="ADAL" clId="{802646AD-3DD8-4303-AAB6-F6C83590A32B}" dt="2022-10-10T09:51:01.158" v="1308" actId="20577"/>
          <ac:spMkLst>
            <pc:docMk/>
            <pc:sldMk cId="336614924" sldId="1274"/>
            <ac:spMk id="28" creationId="{0C16AD8E-02C0-4CA8-A4F0-E30FAE0070F4}"/>
          </ac:spMkLst>
        </pc:spChg>
        <pc:spChg chg="mod">
          <ac:chgData name="Sewaiwar, Shiwani Premchand" userId="9b9e10ca-a0ab-457e-9b49-da78fa23103b" providerId="ADAL" clId="{802646AD-3DD8-4303-AAB6-F6C83590A32B}" dt="2022-10-10T09:58:21.845" v="1603" actId="108"/>
          <ac:spMkLst>
            <pc:docMk/>
            <pc:sldMk cId="336614924" sldId="1274"/>
            <ac:spMk id="29" creationId="{7964E2CA-7C3B-46A2-B177-EAC0A9839C41}"/>
          </ac:spMkLst>
        </pc:spChg>
        <pc:grpChg chg="mod">
          <ac:chgData name="Sewaiwar, Shiwani Premchand" userId="9b9e10ca-a0ab-457e-9b49-da78fa23103b" providerId="ADAL" clId="{802646AD-3DD8-4303-AAB6-F6C83590A32B}" dt="2022-10-10T09:58:32.765" v="1604" actId="1076"/>
          <ac:grpSpMkLst>
            <pc:docMk/>
            <pc:sldMk cId="336614924" sldId="1274"/>
            <ac:grpSpMk id="10" creationId="{0EDD6534-0BA1-45E8-96D2-03055E81BE61}"/>
          </ac:grpSpMkLst>
        </pc:grpChg>
      </pc:sldChg>
    </pc:docChg>
  </pc:docChgLst>
  <pc:docChgLst>
    <pc:chgData name="Sharma, Abhinav" userId="S::abhinavsharma55@deloitte.com::4b974ccb-874a-4068-a1ed-3ffbc4b6cc83" providerId="AD" clId="Web-{87397D3A-B804-4801-9B6B-CF2B4933DA8D}"/>
    <pc:docChg chg="modSld">
      <pc:chgData name="Sharma, Abhinav" userId="S::abhinavsharma55@deloitte.com::4b974ccb-874a-4068-a1ed-3ffbc4b6cc83" providerId="AD" clId="Web-{87397D3A-B804-4801-9B6B-CF2B4933DA8D}" dt="2022-10-10T07:45:52.657" v="11" actId="20577"/>
      <pc:docMkLst>
        <pc:docMk/>
      </pc:docMkLst>
      <pc:sldChg chg="modSp">
        <pc:chgData name="Sharma, Abhinav" userId="S::abhinavsharma55@deloitte.com::4b974ccb-874a-4068-a1ed-3ffbc4b6cc83" providerId="AD" clId="Web-{87397D3A-B804-4801-9B6B-CF2B4933DA8D}" dt="2022-10-10T07:45:52.657" v="11" actId="20577"/>
        <pc:sldMkLst>
          <pc:docMk/>
          <pc:sldMk cId="230717678" sldId="257"/>
        </pc:sldMkLst>
        <pc:spChg chg="mod">
          <ac:chgData name="Sharma, Abhinav" userId="S::abhinavsharma55@deloitte.com::4b974ccb-874a-4068-a1ed-3ffbc4b6cc83" providerId="AD" clId="Web-{87397D3A-B804-4801-9B6B-CF2B4933DA8D}" dt="2022-10-10T07:45:52.657" v="11" actId="20577"/>
          <ac:spMkLst>
            <pc:docMk/>
            <pc:sldMk cId="230717678" sldId="257"/>
            <ac:spMk id="6" creationId="{BE8406F5-A55D-C422-3827-5C6BEC20C88F}"/>
          </ac:spMkLst>
        </pc:spChg>
      </pc:sldChg>
    </pc:docChg>
  </pc:docChgLst>
  <pc:docChgLst>
    <pc:chgData name="Sharma, Abhinav" userId="S::abhinavsharma55@deloitte.com::4b974ccb-874a-4068-a1ed-3ffbc4b6cc83" providerId="AD" clId="Web-{8AF07403-B8DA-41E0-B57D-2060B6063C10}"/>
    <pc:docChg chg="delSld">
      <pc:chgData name="Sharma, Abhinav" userId="S::abhinavsharma55@deloitte.com::4b974ccb-874a-4068-a1ed-3ffbc4b6cc83" providerId="AD" clId="Web-{8AF07403-B8DA-41E0-B57D-2060B6063C10}" dt="2022-10-11T11:21:18.608" v="1"/>
      <pc:docMkLst>
        <pc:docMk/>
      </pc:docMkLst>
      <pc:sldChg chg="del">
        <pc:chgData name="Sharma, Abhinav" userId="S::abhinavsharma55@deloitte.com::4b974ccb-874a-4068-a1ed-3ffbc4b6cc83" providerId="AD" clId="Web-{8AF07403-B8DA-41E0-B57D-2060B6063C10}" dt="2022-10-11T11:21:18.608" v="1"/>
        <pc:sldMkLst>
          <pc:docMk/>
          <pc:sldMk cId="500292634" sldId="1267"/>
        </pc:sldMkLst>
      </pc:sldChg>
      <pc:sldChg chg="del">
        <pc:chgData name="Sharma, Abhinav" userId="S::abhinavsharma55@deloitte.com::4b974ccb-874a-4068-a1ed-3ffbc4b6cc83" providerId="AD" clId="Web-{8AF07403-B8DA-41E0-B57D-2060B6063C10}" dt="2022-10-11T11:21:15.420" v="0"/>
        <pc:sldMkLst>
          <pc:docMk/>
          <pc:sldMk cId="336614924" sldId="1274"/>
        </pc:sldMkLst>
      </pc:sldChg>
    </pc:docChg>
  </pc:docChgLst>
  <pc:docChgLst>
    <pc:chgData name="Sharma, Abhinav" userId="4b974ccb-874a-4068-a1ed-3ffbc4b6cc83" providerId="ADAL" clId="{38CA1334-75A3-364B-A85A-71BCC70A9E63}"/>
    <pc:docChg chg="undo custSel addSld delSld modSld">
      <pc:chgData name="Sharma, Abhinav" userId="4b974ccb-874a-4068-a1ed-3ffbc4b6cc83" providerId="ADAL" clId="{38CA1334-75A3-364B-A85A-71BCC70A9E63}" dt="2022-10-10T10:03:15.571" v="1011" actId="20577"/>
      <pc:docMkLst>
        <pc:docMk/>
      </pc:docMkLst>
      <pc:sldChg chg="addSp delSp modSp mod addCm">
        <pc:chgData name="Sharma, Abhinav" userId="4b974ccb-874a-4068-a1ed-3ffbc4b6cc83" providerId="ADAL" clId="{38CA1334-75A3-364B-A85A-71BCC70A9E63}" dt="2022-10-10T10:03:15.571" v="1011" actId="20577"/>
        <pc:sldMkLst>
          <pc:docMk/>
          <pc:sldMk cId="500292634" sldId="1267"/>
        </pc:sldMkLst>
        <pc:spChg chg="mod">
          <ac:chgData name="Sharma, Abhinav" userId="4b974ccb-874a-4068-a1ed-3ffbc4b6cc83" providerId="ADAL" clId="{38CA1334-75A3-364B-A85A-71BCC70A9E63}" dt="2022-10-10T09:21:09.131" v="348" actId="255"/>
          <ac:spMkLst>
            <pc:docMk/>
            <pc:sldMk cId="500292634" sldId="1267"/>
            <ac:spMk id="2" creationId="{6E785104-7366-E710-9669-363E4011CD49}"/>
          </ac:spMkLst>
        </pc:spChg>
        <pc:spChg chg="add del mod">
          <ac:chgData name="Sharma, Abhinav" userId="4b974ccb-874a-4068-a1ed-3ffbc4b6cc83" providerId="ADAL" clId="{38CA1334-75A3-364B-A85A-71BCC70A9E63}" dt="2022-10-10T08:49:55.897" v="5"/>
          <ac:spMkLst>
            <pc:docMk/>
            <pc:sldMk cId="500292634" sldId="1267"/>
            <ac:spMk id="3" creationId="{4D95D8D6-8CD8-7B6D-0FD1-D800E36367FE}"/>
          </ac:spMkLst>
        </pc:spChg>
        <pc:spChg chg="add del mod">
          <ac:chgData name="Sharma, Abhinav" userId="4b974ccb-874a-4068-a1ed-3ffbc4b6cc83" providerId="ADAL" clId="{38CA1334-75A3-364B-A85A-71BCC70A9E63}" dt="2022-10-10T08:49:55.897" v="5"/>
          <ac:spMkLst>
            <pc:docMk/>
            <pc:sldMk cId="500292634" sldId="1267"/>
            <ac:spMk id="4" creationId="{3729BA51-19E2-9429-EADF-3BD2F6362FCA}"/>
          </ac:spMkLst>
        </pc:spChg>
        <pc:spChg chg="mod">
          <ac:chgData name="Sharma, Abhinav" userId="4b974ccb-874a-4068-a1ed-3ffbc4b6cc83" providerId="ADAL" clId="{38CA1334-75A3-364B-A85A-71BCC70A9E63}" dt="2022-10-10T08:49:41.786" v="0"/>
          <ac:spMkLst>
            <pc:docMk/>
            <pc:sldMk cId="500292634" sldId="1267"/>
            <ac:spMk id="6" creationId="{92876FA7-44F8-1156-6ECD-65FE3572AC62}"/>
          </ac:spMkLst>
        </pc:spChg>
        <pc:spChg chg="mod">
          <ac:chgData name="Sharma, Abhinav" userId="4b974ccb-874a-4068-a1ed-3ffbc4b6cc83" providerId="ADAL" clId="{38CA1334-75A3-364B-A85A-71BCC70A9E63}" dt="2022-10-10T08:49:41.786" v="0"/>
          <ac:spMkLst>
            <pc:docMk/>
            <pc:sldMk cId="500292634" sldId="1267"/>
            <ac:spMk id="7" creationId="{8C48F33B-D4AE-A832-52AE-ABD742B72C7B}"/>
          </ac:spMkLst>
        </pc:spChg>
        <pc:spChg chg="mod">
          <ac:chgData name="Sharma, Abhinav" userId="4b974ccb-874a-4068-a1ed-3ffbc4b6cc83" providerId="ADAL" clId="{38CA1334-75A3-364B-A85A-71BCC70A9E63}" dt="2022-10-10T08:49:41.786" v="0"/>
          <ac:spMkLst>
            <pc:docMk/>
            <pc:sldMk cId="500292634" sldId="1267"/>
            <ac:spMk id="9" creationId="{957366D7-CA35-77F9-6595-4CE78BCEC631}"/>
          </ac:spMkLst>
        </pc:spChg>
        <pc:spChg chg="mod">
          <ac:chgData name="Sharma, Abhinav" userId="4b974ccb-874a-4068-a1ed-3ffbc4b6cc83" providerId="ADAL" clId="{38CA1334-75A3-364B-A85A-71BCC70A9E63}" dt="2022-10-10T08:49:41.786" v="0"/>
          <ac:spMkLst>
            <pc:docMk/>
            <pc:sldMk cId="500292634" sldId="1267"/>
            <ac:spMk id="10" creationId="{B44F2CD3-0FDB-40C8-FD10-9652E2CC0BC0}"/>
          </ac:spMkLst>
        </pc:spChg>
        <pc:spChg chg="add del mod">
          <ac:chgData name="Sharma, Abhinav" userId="4b974ccb-874a-4068-a1ed-3ffbc4b6cc83" providerId="ADAL" clId="{38CA1334-75A3-364B-A85A-71BCC70A9E63}" dt="2022-10-10T08:49:55.897" v="5"/>
          <ac:spMkLst>
            <pc:docMk/>
            <pc:sldMk cId="500292634" sldId="1267"/>
            <ac:spMk id="11" creationId="{BCFF36B9-77AF-8E14-D7AD-607C37F21C24}"/>
          </ac:spMkLst>
        </pc:spChg>
        <pc:spChg chg="add del mod">
          <ac:chgData name="Sharma, Abhinav" userId="4b974ccb-874a-4068-a1ed-3ffbc4b6cc83" providerId="ADAL" clId="{38CA1334-75A3-364B-A85A-71BCC70A9E63}" dt="2022-10-10T08:49:55.897" v="5"/>
          <ac:spMkLst>
            <pc:docMk/>
            <pc:sldMk cId="500292634" sldId="1267"/>
            <ac:spMk id="13" creationId="{0DB65105-9FD3-E944-6AD7-5A2DFFBB6A8B}"/>
          </ac:spMkLst>
        </pc:spChg>
        <pc:spChg chg="add del mod">
          <ac:chgData name="Sharma, Abhinav" userId="4b974ccb-874a-4068-a1ed-3ffbc4b6cc83" providerId="ADAL" clId="{38CA1334-75A3-364B-A85A-71BCC70A9E63}" dt="2022-10-10T08:49:54.987" v="3" actId="767"/>
          <ac:spMkLst>
            <pc:docMk/>
            <pc:sldMk cId="500292634" sldId="1267"/>
            <ac:spMk id="14" creationId="{E04A8E51-05B4-1963-320A-769C66F3291E}"/>
          </ac:spMkLst>
        </pc:spChg>
        <pc:spChg chg="mod">
          <ac:chgData name="Sharma, Abhinav" userId="4b974ccb-874a-4068-a1ed-3ffbc4b6cc83" providerId="ADAL" clId="{38CA1334-75A3-364B-A85A-71BCC70A9E63}" dt="2022-10-10T08:52:43.605" v="10"/>
          <ac:spMkLst>
            <pc:docMk/>
            <pc:sldMk cId="500292634" sldId="1267"/>
            <ac:spMk id="17" creationId="{BB5F9558-B5BD-F93F-8D79-6E41960AA447}"/>
          </ac:spMkLst>
        </pc:spChg>
        <pc:spChg chg="mod">
          <ac:chgData name="Sharma, Abhinav" userId="4b974ccb-874a-4068-a1ed-3ffbc4b6cc83" providerId="ADAL" clId="{38CA1334-75A3-364B-A85A-71BCC70A9E63}" dt="2022-10-10T08:52:43.605" v="10"/>
          <ac:spMkLst>
            <pc:docMk/>
            <pc:sldMk cId="500292634" sldId="1267"/>
            <ac:spMk id="18" creationId="{EE8AA5BD-D67C-2133-27A4-90A8437948A4}"/>
          </ac:spMkLst>
        </pc:spChg>
        <pc:spChg chg="mod">
          <ac:chgData name="Sharma, Abhinav" userId="4b974ccb-874a-4068-a1ed-3ffbc4b6cc83" providerId="ADAL" clId="{38CA1334-75A3-364B-A85A-71BCC70A9E63}" dt="2022-10-10T08:52:43.605" v="10"/>
          <ac:spMkLst>
            <pc:docMk/>
            <pc:sldMk cId="500292634" sldId="1267"/>
            <ac:spMk id="19" creationId="{91C45BA2-672E-23E2-AB7E-F42D4CFCC3AF}"/>
          </ac:spMkLst>
        </pc:spChg>
        <pc:spChg chg="mod">
          <ac:chgData name="Sharma, Abhinav" userId="4b974ccb-874a-4068-a1ed-3ffbc4b6cc83" providerId="ADAL" clId="{38CA1334-75A3-364B-A85A-71BCC70A9E63}" dt="2022-10-10T08:52:43.605" v="10"/>
          <ac:spMkLst>
            <pc:docMk/>
            <pc:sldMk cId="500292634" sldId="1267"/>
            <ac:spMk id="20" creationId="{6FB6D83B-846B-B976-978A-1A9EEDA2D530}"/>
          </ac:spMkLst>
        </pc:spChg>
        <pc:spChg chg="mod">
          <ac:chgData name="Sharma, Abhinav" userId="4b974ccb-874a-4068-a1ed-3ffbc4b6cc83" providerId="ADAL" clId="{38CA1334-75A3-364B-A85A-71BCC70A9E63}" dt="2022-10-10T08:52:43.605" v="10"/>
          <ac:spMkLst>
            <pc:docMk/>
            <pc:sldMk cId="500292634" sldId="1267"/>
            <ac:spMk id="21" creationId="{A2CDBE35-D0A3-33AE-E710-DEEC7BC7A993}"/>
          </ac:spMkLst>
        </pc:spChg>
        <pc:spChg chg="mod">
          <ac:chgData name="Sharma, Abhinav" userId="4b974ccb-874a-4068-a1ed-3ffbc4b6cc83" providerId="ADAL" clId="{38CA1334-75A3-364B-A85A-71BCC70A9E63}" dt="2022-10-10T08:52:43.605" v="10"/>
          <ac:spMkLst>
            <pc:docMk/>
            <pc:sldMk cId="500292634" sldId="1267"/>
            <ac:spMk id="22" creationId="{CA48459B-0187-BE50-E295-CEF50DEF8556}"/>
          </ac:spMkLst>
        </pc:spChg>
        <pc:spChg chg="add mod">
          <ac:chgData name="Sharma, Abhinav" userId="4b974ccb-874a-4068-a1ed-3ffbc4b6cc83" providerId="ADAL" clId="{38CA1334-75A3-364B-A85A-71BCC70A9E63}" dt="2022-10-10T08:53:18.886" v="12"/>
          <ac:spMkLst>
            <pc:docMk/>
            <pc:sldMk cId="500292634" sldId="1267"/>
            <ac:spMk id="23" creationId="{E159692E-651B-3807-F338-B87D8287EF2F}"/>
          </ac:spMkLst>
        </pc:spChg>
        <pc:spChg chg="add mod">
          <ac:chgData name="Sharma, Abhinav" userId="4b974ccb-874a-4068-a1ed-3ffbc4b6cc83" providerId="ADAL" clId="{38CA1334-75A3-364B-A85A-71BCC70A9E63}" dt="2022-10-10T08:53:18.886" v="12"/>
          <ac:spMkLst>
            <pc:docMk/>
            <pc:sldMk cId="500292634" sldId="1267"/>
            <ac:spMk id="24" creationId="{1213E505-7517-A36B-14BD-B1DBCD54E7D6}"/>
          </ac:spMkLst>
        </pc:spChg>
        <pc:spChg chg="add mod">
          <ac:chgData name="Sharma, Abhinav" userId="4b974ccb-874a-4068-a1ed-3ffbc4b6cc83" providerId="ADAL" clId="{38CA1334-75A3-364B-A85A-71BCC70A9E63}" dt="2022-10-10T08:54:38.545" v="43" actId="1076"/>
          <ac:spMkLst>
            <pc:docMk/>
            <pc:sldMk cId="500292634" sldId="1267"/>
            <ac:spMk id="26" creationId="{4794886E-4685-658B-5181-7FFC63D43573}"/>
          </ac:spMkLst>
        </pc:spChg>
        <pc:spChg chg="add mod">
          <ac:chgData name="Sharma, Abhinav" userId="4b974ccb-874a-4068-a1ed-3ffbc4b6cc83" providerId="ADAL" clId="{38CA1334-75A3-364B-A85A-71BCC70A9E63}" dt="2022-10-10T09:03:38.625" v="135" actId="1037"/>
          <ac:spMkLst>
            <pc:docMk/>
            <pc:sldMk cId="500292634" sldId="1267"/>
            <ac:spMk id="27" creationId="{5DBCE175-8B0D-7EE3-55C9-66C59DEB9694}"/>
          </ac:spMkLst>
        </pc:spChg>
        <pc:spChg chg="add del mod">
          <ac:chgData name="Sharma, Abhinav" userId="4b974ccb-874a-4068-a1ed-3ffbc4b6cc83" providerId="ADAL" clId="{38CA1334-75A3-364B-A85A-71BCC70A9E63}" dt="2022-10-10T08:55:47.081" v="57" actId="21"/>
          <ac:spMkLst>
            <pc:docMk/>
            <pc:sldMk cId="500292634" sldId="1267"/>
            <ac:spMk id="32" creationId="{EFED5E97-1787-7935-1DFE-540A75BDB38B}"/>
          </ac:spMkLst>
        </pc:spChg>
        <pc:spChg chg="add mod">
          <ac:chgData name="Sharma, Abhinav" userId="4b974ccb-874a-4068-a1ed-3ffbc4b6cc83" providerId="ADAL" clId="{38CA1334-75A3-364B-A85A-71BCC70A9E63}" dt="2022-10-10T09:05:32.486" v="163" actId="113"/>
          <ac:spMkLst>
            <pc:docMk/>
            <pc:sldMk cId="500292634" sldId="1267"/>
            <ac:spMk id="38" creationId="{8079B9FD-31DD-FC8F-1375-6E12BA2498F8}"/>
          </ac:spMkLst>
        </pc:spChg>
        <pc:spChg chg="add mod">
          <ac:chgData name="Sharma, Abhinav" userId="4b974ccb-874a-4068-a1ed-3ffbc4b6cc83" providerId="ADAL" clId="{38CA1334-75A3-364B-A85A-71BCC70A9E63}" dt="2022-10-10T09:20:56" v="347" actId="208"/>
          <ac:spMkLst>
            <pc:docMk/>
            <pc:sldMk cId="500292634" sldId="1267"/>
            <ac:spMk id="39" creationId="{D7B5EA1B-1E48-FAD5-1D2D-D5EBA5E60B4B}"/>
          </ac:spMkLst>
        </pc:spChg>
        <pc:spChg chg="add del">
          <ac:chgData name="Sharma, Abhinav" userId="4b974ccb-874a-4068-a1ed-3ffbc4b6cc83" providerId="ADAL" clId="{38CA1334-75A3-364B-A85A-71BCC70A9E63}" dt="2022-10-10T08:57:53.219" v="72" actId="11529"/>
          <ac:spMkLst>
            <pc:docMk/>
            <pc:sldMk cId="500292634" sldId="1267"/>
            <ac:spMk id="40" creationId="{683FB6DC-5B64-A4A3-D55E-62D5047414B1}"/>
          </ac:spMkLst>
        </pc:spChg>
        <pc:spChg chg="add mod">
          <ac:chgData name="Sharma, Abhinav" userId="4b974ccb-874a-4068-a1ed-3ffbc4b6cc83" providerId="ADAL" clId="{38CA1334-75A3-364B-A85A-71BCC70A9E63}" dt="2022-10-10T09:19:41.922" v="338" actId="207"/>
          <ac:spMkLst>
            <pc:docMk/>
            <pc:sldMk cId="500292634" sldId="1267"/>
            <ac:spMk id="41" creationId="{488C12D3-8260-4A2D-EA86-F544871A4AA4}"/>
          </ac:spMkLst>
        </pc:spChg>
        <pc:spChg chg="add mod">
          <ac:chgData name="Sharma, Abhinav" userId="4b974ccb-874a-4068-a1ed-3ffbc4b6cc83" providerId="ADAL" clId="{38CA1334-75A3-364B-A85A-71BCC70A9E63}" dt="2022-10-10T09:19:41.922" v="338" actId="207"/>
          <ac:spMkLst>
            <pc:docMk/>
            <pc:sldMk cId="500292634" sldId="1267"/>
            <ac:spMk id="42" creationId="{F961AE85-7B02-12BE-CBBA-0CDBA7282ACD}"/>
          </ac:spMkLst>
        </pc:spChg>
        <pc:spChg chg="add mod">
          <ac:chgData name="Sharma, Abhinav" userId="4b974ccb-874a-4068-a1ed-3ffbc4b6cc83" providerId="ADAL" clId="{38CA1334-75A3-364B-A85A-71BCC70A9E63}" dt="2022-10-10T09:57:44.099" v="891" actId="14100"/>
          <ac:spMkLst>
            <pc:docMk/>
            <pc:sldMk cId="500292634" sldId="1267"/>
            <ac:spMk id="43" creationId="{5B349614-0808-390D-32C9-C354243932EC}"/>
          </ac:spMkLst>
        </pc:spChg>
        <pc:spChg chg="add mod">
          <ac:chgData name="Sharma, Abhinav" userId="4b974ccb-874a-4068-a1ed-3ffbc4b6cc83" providerId="ADAL" clId="{38CA1334-75A3-364B-A85A-71BCC70A9E63}" dt="2022-10-10T09:19:41.922" v="338" actId="207"/>
          <ac:spMkLst>
            <pc:docMk/>
            <pc:sldMk cId="500292634" sldId="1267"/>
            <ac:spMk id="45" creationId="{DFE50E75-9ADA-F777-A9F8-81918B8ADC23}"/>
          </ac:spMkLst>
        </pc:spChg>
        <pc:spChg chg="add mod">
          <ac:chgData name="Sharma, Abhinav" userId="4b974ccb-874a-4068-a1ed-3ffbc4b6cc83" providerId="ADAL" clId="{38CA1334-75A3-364B-A85A-71BCC70A9E63}" dt="2022-10-10T09:19:41.922" v="338" actId="207"/>
          <ac:spMkLst>
            <pc:docMk/>
            <pc:sldMk cId="500292634" sldId="1267"/>
            <ac:spMk id="46" creationId="{4F93AD50-2397-3BE8-AED7-B515BB90344C}"/>
          </ac:spMkLst>
        </pc:spChg>
        <pc:spChg chg="add mod">
          <ac:chgData name="Sharma, Abhinav" userId="4b974ccb-874a-4068-a1ed-3ffbc4b6cc83" providerId="ADAL" clId="{38CA1334-75A3-364B-A85A-71BCC70A9E63}" dt="2022-10-10T09:19:41.922" v="338" actId="207"/>
          <ac:spMkLst>
            <pc:docMk/>
            <pc:sldMk cId="500292634" sldId="1267"/>
            <ac:spMk id="47" creationId="{88BA9036-802F-341D-1122-A3A50E613044}"/>
          </ac:spMkLst>
        </pc:spChg>
        <pc:spChg chg="add mod">
          <ac:chgData name="Sharma, Abhinav" userId="4b974ccb-874a-4068-a1ed-3ffbc4b6cc83" providerId="ADAL" clId="{38CA1334-75A3-364B-A85A-71BCC70A9E63}" dt="2022-10-10T10:01:45.612" v="966" actId="1076"/>
          <ac:spMkLst>
            <pc:docMk/>
            <pc:sldMk cId="500292634" sldId="1267"/>
            <ac:spMk id="48" creationId="{FA28DFC5-B67D-81E7-79C9-2F49D680A32F}"/>
          </ac:spMkLst>
        </pc:spChg>
        <pc:spChg chg="add mod">
          <ac:chgData name="Sharma, Abhinav" userId="4b974ccb-874a-4068-a1ed-3ffbc4b6cc83" providerId="ADAL" clId="{38CA1334-75A3-364B-A85A-71BCC70A9E63}" dt="2022-10-10T10:02:07.686" v="982" actId="1076"/>
          <ac:spMkLst>
            <pc:docMk/>
            <pc:sldMk cId="500292634" sldId="1267"/>
            <ac:spMk id="49" creationId="{37FC6577-9E8D-544F-D567-4F48FEF84D60}"/>
          </ac:spMkLst>
        </pc:spChg>
        <pc:spChg chg="add del mod">
          <ac:chgData name="Sharma, Abhinav" userId="4b974ccb-874a-4068-a1ed-3ffbc4b6cc83" providerId="ADAL" clId="{38CA1334-75A3-364B-A85A-71BCC70A9E63}" dt="2022-10-10T09:16:23.180" v="276" actId="478"/>
          <ac:spMkLst>
            <pc:docMk/>
            <pc:sldMk cId="500292634" sldId="1267"/>
            <ac:spMk id="50" creationId="{25A8724D-EE11-3520-B682-8290A58B6352}"/>
          </ac:spMkLst>
        </pc:spChg>
        <pc:spChg chg="add del">
          <ac:chgData name="Sharma, Abhinav" userId="4b974ccb-874a-4068-a1ed-3ffbc4b6cc83" providerId="ADAL" clId="{38CA1334-75A3-364B-A85A-71BCC70A9E63}" dt="2022-10-10T09:00:46.465" v="99" actId="478"/>
          <ac:spMkLst>
            <pc:docMk/>
            <pc:sldMk cId="500292634" sldId="1267"/>
            <ac:spMk id="54" creationId="{5E9892B2-9513-B3DC-284B-D1CA032779F9}"/>
          </ac:spMkLst>
        </pc:spChg>
        <pc:spChg chg="add mod">
          <ac:chgData name="Sharma, Abhinav" userId="4b974ccb-874a-4068-a1ed-3ffbc4b6cc83" providerId="ADAL" clId="{38CA1334-75A3-364B-A85A-71BCC70A9E63}" dt="2022-10-10T09:05:47.320" v="165" actId="14100"/>
          <ac:spMkLst>
            <pc:docMk/>
            <pc:sldMk cId="500292634" sldId="1267"/>
            <ac:spMk id="57" creationId="{E920172A-F22E-3D79-4E01-BEA546B00847}"/>
          </ac:spMkLst>
        </pc:spChg>
        <pc:spChg chg="add mod">
          <ac:chgData name="Sharma, Abhinav" userId="4b974ccb-874a-4068-a1ed-3ffbc4b6cc83" providerId="ADAL" clId="{38CA1334-75A3-364B-A85A-71BCC70A9E63}" dt="2022-10-10T09:36:00.271" v="665" actId="1035"/>
          <ac:spMkLst>
            <pc:docMk/>
            <pc:sldMk cId="500292634" sldId="1267"/>
            <ac:spMk id="58" creationId="{9B21E47F-FB22-EFB3-E7E7-FE853C7FAFF2}"/>
          </ac:spMkLst>
        </pc:spChg>
        <pc:spChg chg="add mod">
          <ac:chgData name="Sharma, Abhinav" userId="4b974ccb-874a-4068-a1ed-3ffbc4b6cc83" providerId="ADAL" clId="{38CA1334-75A3-364B-A85A-71BCC70A9E63}" dt="2022-10-10T09:40:19.055" v="739" actId="1582"/>
          <ac:spMkLst>
            <pc:docMk/>
            <pc:sldMk cId="500292634" sldId="1267"/>
            <ac:spMk id="62" creationId="{F932E554-9439-6B4E-9048-C8DF0273659F}"/>
          </ac:spMkLst>
        </pc:spChg>
        <pc:spChg chg="add mod">
          <ac:chgData name="Sharma, Abhinav" userId="4b974ccb-874a-4068-a1ed-3ffbc4b6cc83" providerId="ADAL" clId="{38CA1334-75A3-364B-A85A-71BCC70A9E63}" dt="2022-10-10T09:40:19.055" v="739" actId="1582"/>
          <ac:spMkLst>
            <pc:docMk/>
            <pc:sldMk cId="500292634" sldId="1267"/>
            <ac:spMk id="63" creationId="{5ADA744F-9242-4A0D-7345-AA488092E2EF}"/>
          </ac:spMkLst>
        </pc:spChg>
        <pc:spChg chg="add mod">
          <ac:chgData name="Sharma, Abhinav" userId="4b974ccb-874a-4068-a1ed-3ffbc4b6cc83" providerId="ADAL" clId="{38CA1334-75A3-364B-A85A-71BCC70A9E63}" dt="2022-10-10T09:40:19.055" v="739" actId="1582"/>
          <ac:spMkLst>
            <pc:docMk/>
            <pc:sldMk cId="500292634" sldId="1267"/>
            <ac:spMk id="1024" creationId="{47255476-B362-99A7-3B89-03C174B46621}"/>
          </ac:spMkLst>
        </pc:spChg>
        <pc:spChg chg="add mod">
          <ac:chgData name="Sharma, Abhinav" userId="4b974ccb-874a-4068-a1ed-3ffbc4b6cc83" providerId="ADAL" clId="{38CA1334-75A3-364B-A85A-71BCC70A9E63}" dt="2022-10-10T09:40:19.055" v="739" actId="1582"/>
          <ac:spMkLst>
            <pc:docMk/>
            <pc:sldMk cId="500292634" sldId="1267"/>
            <ac:spMk id="1032" creationId="{15103C87-34D9-1B46-B88A-9F40FD1E6F61}"/>
          </ac:spMkLst>
        </pc:spChg>
        <pc:spChg chg="add mod">
          <ac:chgData name="Sharma, Abhinav" userId="4b974ccb-874a-4068-a1ed-3ffbc4b6cc83" providerId="ADAL" clId="{38CA1334-75A3-364B-A85A-71BCC70A9E63}" dt="2022-10-10T09:40:19.055" v="739" actId="1582"/>
          <ac:spMkLst>
            <pc:docMk/>
            <pc:sldMk cId="500292634" sldId="1267"/>
            <ac:spMk id="1035" creationId="{8102C81D-5552-A185-AD58-6B03FF3A8F28}"/>
          </ac:spMkLst>
        </pc:spChg>
        <pc:spChg chg="add mod">
          <ac:chgData name="Sharma, Abhinav" userId="4b974ccb-874a-4068-a1ed-3ffbc4b6cc83" providerId="ADAL" clId="{38CA1334-75A3-364B-A85A-71BCC70A9E63}" dt="2022-10-10T09:40:19.055" v="739" actId="1582"/>
          <ac:spMkLst>
            <pc:docMk/>
            <pc:sldMk cId="500292634" sldId="1267"/>
            <ac:spMk id="1036" creationId="{DC5671F9-3810-CA23-281F-0E223ADEA8A1}"/>
          </ac:spMkLst>
        </pc:spChg>
        <pc:spChg chg="add mod">
          <ac:chgData name="Sharma, Abhinav" userId="4b974ccb-874a-4068-a1ed-3ffbc4b6cc83" providerId="ADAL" clId="{38CA1334-75A3-364B-A85A-71BCC70A9E63}" dt="2022-10-10T09:40:19.055" v="739" actId="1582"/>
          <ac:spMkLst>
            <pc:docMk/>
            <pc:sldMk cId="500292634" sldId="1267"/>
            <ac:spMk id="1037" creationId="{565DC78F-1872-FF36-4ACB-0A92C984535C}"/>
          </ac:spMkLst>
        </pc:spChg>
        <pc:spChg chg="add mod">
          <ac:chgData name="Sharma, Abhinav" userId="4b974ccb-874a-4068-a1ed-3ffbc4b6cc83" providerId="ADAL" clId="{38CA1334-75A3-364B-A85A-71BCC70A9E63}" dt="2022-10-10T09:58:37.288" v="932" actId="20577"/>
          <ac:spMkLst>
            <pc:docMk/>
            <pc:sldMk cId="500292634" sldId="1267"/>
            <ac:spMk id="1038" creationId="{867BC89C-659B-E204-1613-AC5C60A1E951}"/>
          </ac:spMkLst>
        </pc:spChg>
        <pc:spChg chg="add mod">
          <ac:chgData name="Sharma, Abhinav" userId="4b974ccb-874a-4068-a1ed-3ffbc4b6cc83" providerId="ADAL" clId="{38CA1334-75A3-364B-A85A-71BCC70A9E63}" dt="2022-10-10T09:40:19.055" v="739" actId="1582"/>
          <ac:spMkLst>
            <pc:docMk/>
            <pc:sldMk cId="500292634" sldId="1267"/>
            <ac:spMk id="1039" creationId="{371808D3-4296-0D65-6C74-31148CC1733E}"/>
          </ac:spMkLst>
        </pc:spChg>
        <pc:spChg chg="add mod">
          <ac:chgData name="Sharma, Abhinav" userId="4b974ccb-874a-4068-a1ed-3ffbc4b6cc83" providerId="ADAL" clId="{38CA1334-75A3-364B-A85A-71BCC70A9E63}" dt="2022-10-10T10:02:49.555" v="990" actId="14100"/>
          <ac:spMkLst>
            <pc:docMk/>
            <pc:sldMk cId="500292634" sldId="1267"/>
            <ac:spMk id="1045" creationId="{AFEA1E21-D275-A712-096B-252F9D82CB70}"/>
          </ac:spMkLst>
        </pc:spChg>
        <pc:spChg chg="add mod">
          <ac:chgData name="Sharma, Abhinav" userId="4b974ccb-874a-4068-a1ed-3ffbc4b6cc83" providerId="ADAL" clId="{38CA1334-75A3-364B-A85A-71BCC70A9E63}" dt="2022-10-10T09:40:19.055" v="739" actId="1582"/>
          <ac:spMkLst>
            <pc:docMk/>
            <pc:sldMk cId="500292634" sldId="1267"/>
            <ac:spMk id="1046" creationId="{ADEEF18E-05E2-3182-2F86-90B5A6906C9D}"/>
          </ac:spMkLst>
        </pc:spChg>
        <pc:spChg chg="add mod">
          <ac:chgData name="Sharma, Abhinav" userId="4b974ccb-874a-4068-a1ed-3ffbc4b6cc83" providerId="ADAL" clId="{38CA1334-75A3-364B-A85A-71BCC70A9E63}" dt="2022-10-10T09:40:19.055" v="739" actId="1582"/>
          <ac:spMkLst>
            <pc:docMk/>
            <pc:sldMk cId="500292634" sldId="1267"/>
            <ac:spMk id="1047" creationId="{AD71735C-3425-4D79-CEF4-D2505C5960BB}"/>
          </ac:spMkLst>
        </pc:spChg>
        <pc:spChg chg="add mod">
          <ac:chgData name="Sharma, Abhinav" userId="4b974ccb-874a-4068-a1ed-3ffbc4b6cc83" providerId="ADAL" clId="{38CA1334-75A3-364B-A85A-71BCC70A9E63}" dt="2022-10-10T09:40:19.055" v="739" actId="1582"/>
          <ac:spMkLst>
            <pc:docMk/>
            <pc:sldMk cId="500292634" sldId="1267"/>
            <ac:spMk id="1048" creationId="{2E518467-EA86-EE9F-18E1-B1B2D2990461}"/>
          </ac:spMkLst>
        </pc:spChg>
        <pc:spChg chg="add mod">
          <ac:chgData name="Sharma, Abhinav" userId="4b974ccb-874a-4068-a1ed-3ffbc4b6cc83" providerId="ADAL" clId="{38CA1334-75A3-364B-A85A-71BCC70A9E63}" dt="2022-10-10T10:02:59.843" v="1009" actId="1038"/>
          <ac:spMkLst>
            <pc:docMk/>
            <pc:sldMk cId="500292634" sldId="1267"/>
            <ac:spMk id="1049" creationId="{8BD15BAA-D611-70F1-500C-4DCB99F2B1CD}"/>
          </ac:spMkLst>
        </pc:spChg>
        <pc:spChg chg="add mod">
          <ac:chgData name="Sharma, Abhinav" userId="4b974ccb-874a-4068-a1ed-3ffbc4b6cc83" providerId="ADAL" clId="{38CA1334-75A3-364B-A85A-71BCC70A9E63}" dt="2022-10-10T09:46:15.679" v="826" actId="14100"/>
          <ac:spMkLst>
            <pc:docMk/>
            <pc:sldMk cId="500292634" sldId="1267"/>
            <ac:spMk id="1050" creationId="{988EB511-D45A-D4C0-FC9D-0F69A7B775F9}"/>
          </ac:spMkLst>
        </pc:spChg>
        <pc:spChg chg="add del mod">
          <ac:chgData name="Sharma, Abhinav" userId="4b974ccb-874a-4068-a1ed-3ffbc4b6cc83" providerId="ADAL" clId="{38CA1334-75A3-364B-A85A-71BCC70A9E63}" dt="2022-10-10T09:37:10.374" v="694" actId="478"/>
          <ac:spMkLst>
            <pc:docMk/>
            <pc:sldMk cId="500292634" sldId="1267"/>
            <ac:spMk id="1052" creationId="{096E4520-7772-6A94-5E01-D831C86979C2}"/>
          </ac:spMkLst>
        </pc:spChg>
        <pc:spChg chg="add mod">
          <ac:chgData name="Sharma, Abhinav" userId="4b974ccb-874a-4068-a1ed-3ffbc4b6cc83" providerId="ADAL" clId="{38CA1334-75A3-364B-A85A-71BCC70A9E63}" dt="2022-10-10T09:40:19.055" v="739" actId="1582"/>
          <ac:spMkLst>
            <pc:docMk/>
            <pc:sldMk cId="500292634" sldId="1267"/>
            <ac:spMk id="1054" creationId="{EBB3A670-D25F-F39C-5FE5-28B386626D3B}"/>
          </ac:spMkLst>
        </pc:spChg>
        <pc:spChg chg="add del mod">
          <ac:chgData name="Sharma, Abhinav" userId="4b974ccb-874a-4068-a1ed-3ffbc4b6cc83" providerId="ADAL" clId="{38CA1334-75A3-364B-A85A-71BCC70A9E63}" dt="2022-10-10T09:41:08.467" v="744" actId="478"/>
          <ac:spMkLst>
            <pc:docMk/>
            <pc:sldMk cId="500292634" sldId="1267"/>
            <ac:spMk id="1057" creationId="{AC7D7E9A-992D-FF41-40C1-DF54CE36652C}"/>
          </ac:spMkLst>
        </pc:spChg>
        <pc:spChg chg="add mod topLvl">
          <ac:chgData name="Sharma, Abhinav" userId="4b974ccb-874a-4068-a1ed-3ffbc4b6cc83" providerId="ADAL" clId="{38CA1334-75A3-364B-A85A-71BCC70A9E63}" dt="2022-10-10T09:44:16.207" v="794" actId="1076"/>
          <ac:spMkLst>
            <pc:docMk/>
            <pc:sldMk cId="500292634" sldId="1267"/>
            <ac:spMk id="1059" creationId="{E6F95E68-0534-AED3-C774-E54D03AE73BF}"/>
          </ac:spMkLst>
        </pc:spChg>
        <pc:spChg chg="mod">
          <ac:chgData name="Sharma, Abhinav" userId="4b974ccb-874a-4068-a1ed-3ffbc4b6cc83" providerId="ADAL" clId="{38CA1334-75A3-364B-A85A-71BCC70A9E63}" dt="2022-10-10T09:41:17.265" v="745"/>
          <ac:spMkLst>
            <pc:docMk/>
            <pc:sldMk cId="500292634" sldId="1267"/>
            <ac:spMk id="1063" creationId="{A47B8BAC-F907-A479-321C-5C61350062A8}"/>
          </ac:spMkLst>
        </pc:spChg>
        <pc:spChg chg="mod">
          <ac:chgData name="Sharma, Abhinav" userId="4b974ccb-874a-4068-a1ed-3ffbc4b6cc83" providerId="ADAL" clId="{38CA1334-75A3-364B-A85A-71BCC70A9E63}" dt="2022-10-10T09:41:17.265" v="745"/>
          <ac:spMkLst>
            <pc:docMk/>
            <pc:sldMk cId="500292634" sldId="1267"/>
            <ac:spMk id="1064" creationId="{6B8274E9-92C4-3928-1FC0-A690BF28606C}"/>
          </ac:spMkLst>
        </pc:spChg>
        <pc:spChg chg="mod">
          <ac:chgData name="Sharma, Abhinav" userId="4b974ccb-874a-4068-a1ed-3ffbc4b6cc83" providerId="ADAL" clId="{38CA1334-75A3-364B-A85A-71BCC70A9E63}" dt="2022-10-10T09:41:17.265" v="745"/>
          <ac:spMkLst>
            <pc:docMk/>
            <pc:sldMk cId="500292634" sldId="1267"/>
            <ac:spMk id="1065" creationId="{70092B40-5D0E-308A-D7E6-1D039F875736}"/>
          </ac:spMkLst>
        </pc:spChg>
        <pc:spChg chg="mod">
          <ac:chgData name="Sharma, Abhinav" userId="4b974ccb-874a-4068-a1ed-3ffbc4b6cc83" providerId="ADAL" clId="{38CA1334-75A3-364B-A85A-71BCC70A9E63}" dt="2022-10-10T09:41:17.265" v="745"/>
          <ac:spMkLst>
            <pc:docMk/>
            <pc:sldMk cId="500292634" sldId="1267"/>
            <ac:spMk id="1066" creationId="{0A427BA7-D84E-9C07-07C9-90A1A705CD8A}"/>
          </ac:spMkLst>
        </pc:spChg>
        <pc:spChg chg="mod">
          <ac:chgData name="Sharma, Abhinav" userId="4b974ccb-874a-4068-a1ed-3ffbc4b6cc83" providerId="ADAL" clId="{38CA1334-75A3-364B-A85A-71BCC70A9E63}" dt="2022-10-10T09:41:17.265" v="745"/>
          <ac:spMkLst>
            <pc:docMk/>
            <pc:sldMk cId="500292634" sldId="1267"/>
            <ac:spMk id="1068" creationId="{1F2AFBEC-985C-E655-FD16-66B48826320E}"/>
          </ac:spMkLst>
        </pc:spChg>
        <pc:spChg chg="mod">
          <ac:chgData name="Sharma, Abhinav" userId="4b974ccb-874a-4068-a1ed-3ffbc4b6cc83" providerId="ADAL" clId="{38CA1334-75A3-364B-A85A-71BCC70A9E63}" dt="2022-10-10T09:41:17.265" v="745"/>
          <ac:spMkLst>
            <pc:docMk/>
            <pc:sldMk cId="500292634" sldId="1267"/>
            <ac:spMk id="1071" creationId="{FD725F10-A35E-5E60-8BFC-8821462816FE}"/>
          </ac:spMkLst>
        </pc:spChg>
        <pc:spChg chg="mod">
          <ac:chgData name="Sharma, Abhinav" userId="4b974ccb-874a-4068-a1ed-3ffbc4b6cc83" providerId="ADAL" clId="{38CA1334-75A3-364B-A85A-71BCC70A9E63}" dt="2022-10-10T09:41:17.265" v="745"/>
          <ac:spMkLst>
            <pc:docMk/>
            <pc:sldMk cId="500292634" sldId="1267"/>
            <ac:spMk id="1072" creationId="{2944451F-4066-FB66-906A-042CAA038A9A}"/>
          </ac:spMkLst>
        </pc:spChg>
        <pc:spChg chg="mod">
          <ac:chgData name="Sharma, Abhinav" userId="4b974ccb-874a-4068-a1ed-3ffbc4b6cc83" providerId="ADAL" clId="{38CA1334-75A3-364B-A85A-71BCC70A9E63}" dt="2022-10-10T09:41:17.265" v="745"/>
          <ac:spMkLst>
            <pc:docMk/>
            <pc:sldMk cId="500292634" sldId="1267"/>
            <ac:spMk id="1073" creationId="{749B98F9-4116-5348-C442-8ED02DCE7D92}"/>
          </ac:spMkLst>
        </pc:spChg>
        <pc:spChg chg="mod">
          <ac:chgData name="Sharma, Abhinav" userId="4b974ccb-874a-4068-a1ed-3ffbc4b6cc83" providerId="ADAL" clId="{38CA1334-75A3-364B-A85A-71BCC70A9E63}" dt="2022-10-10T09:41:17.265" v="745"/>
          <ac:spMkLst>
            <pc:docMk/>
            <pc:sldMk cId="500292634" sldId="1267"/>
            <ac:spMk id="1074" creationId="{76D16F00-0464-7557-2F6B-A595F56DFC63}"/>
          </ac:spMkLst>
        </pc:spChg>
        <pc:spChg chg="mod">
          <ac:chgData name="Sharma, Abhinav" userId="4b974ccb-874a-4068-a1ed-3ffbc4b6cc83" providerId="ADAL" clId="{38CA1334-75A3-364B-A85A-71BCC70A9E63}" dt="2022-10-10T09:41:17.265" v="745"/>
          <ac:spMkLst>
            <pc:docMk/>
            <pc:sldMk cId="500292634" sldId="1267"/>
            <ac:spMk id="1075" creationId="{ADC5CFA8-903D-F6F7-4D80-780D37C98754}"/>
          </ac:spMkLst>
        </pc:spChg>
        <pc:spChg chg="mod">
          <ac:chgData name="Sharma, Abhinav" userId="4b974ccb-874a-4068-a1ed-3ffbc4b6cc83" providerId="ADAL" clId="{38CA1334-75A3-364B-A85A-71BCC70A9E63}" dt="2022-10-10T09:41:17.265" v="745"/>
          <ac:spMkLst>
            <pc:docMk/>
            <pc:sldMk cId="500292634" sldId="1267"/>
            <ac:spMk id="1077" creationId="{3BE83A68-A4DB-8F89-5FE2-77002BF946D4}"/>
          </ac:spMkLst>
        </pc:spChg>
        <pc:spChg chg="mod">
          <ac:chgData name="Sharma, Abhinav" userId="4b974ccb-874a-4068-a1ed-3ffbc4b6cc83" providerId="ADAL" clId="{38CA1334-75A3-364B-A85A-71BCC70A9E63}" dt="2022-10-10T09:41:17.265" v="745"/>
          <ac:spMkLst>
            <pc:docMk/>
            <pc:sldMk cId="500292634" sldId="1267"/>
            <ac:spMk id="1078" creationId="{F25ED819-A505-E4DD-2C98-5F4188A7BFD9}"/>
          </ac:spMkLst>
        </pc:spChg>
        <pc:spChg chg="mod">
          <ac:chgData name="Sharma, Abhinav" userId="4b974ccb-874a-4068-a1ed-3ffbc4b6cc83" providerId="ADAL" clId="{38CA1334-75A3-364B-A85A-71BCC70A9E63}" dt="2022-10-10T09:41:17.265" v="745"/>
          <ac:spMkLst>
            <pc:docMk/>
            <pc:sldMk cId="500292634" sldId="1267"/>
            <ac:spMk id="1079" creationId="{FEF6F884-3695-97D2-6466-7ABD20364DEA}"/>
          </ac:spMkLst>
        </pc:spChg>
        <pc:spChg chg="mod">
          <ac:chgData name="Sharma, Abhinav" userId="4b974ccb-874a-4068-a1ed-3ffbc4b6cc83" providerId="ADAL" clId="{38CA1334-75A3-364B-A85A-71BCC70A9E63}" dt="2022-10-10T09:41:17.265" v="745"/>
          <ac:spMkLst>
            <pc:docMk/>
            <pc:sldMk cId="500292634" sldId="1267"/>
            <ac:spMk id="1080" creationId="{B4819C67-465C-D7BE-0795-CC9E49C6076C}"/>
          </ac:spMkLst>
        </pc:spChg>
        <pc:spChg chg="mod">
          <ac:chgData name="Sharma, Abhinav" userId="4b974ccb-874a-4068-a1ed-3ffbc4b6cc83" providerId="ADAL" clId="{38CA1334-75A3-364B-A85A-71BCC70A9E63}" dt="2022-10-10T09:41:17.265" v="745"/>
          <ac:spMkLst>
            <pc:docMk/>
            <pc:sldMk cId="500292634" sldId="1267"/>
            <ac:spMk id="1081" creationId="{4E25EDDF-31CB-E4B4-3712-4883DD3456BD}"/>
          </ac:spMkLst>
        </pc:spChg>
        <pc:spChg chg="mod">
          <ac:chgData name="Sharma, Abhinav" userId="4b974ccb-874a-4068-a1ed-3ffbc4b6cc83" providerId="ADAL" clId="{38CA1334-75A3-364B-A85A-71BCC70A9E63}" dt="2022-10-10T09:41:17.265" v="745"/>
          <ac:spMkLst>
            <pc:docMk/>
            <pc:sldMk cId="500292634" sldId="1267"/>
            <ac:spMk id="1082" creationId="{24E82B5E-16B2-BF94-B9E4-9FA25CB52B60}"/>
          </ac:spMkLst>
        </pc:spChg>
        <pc:spChg chg="mod">
          <ac:chgData name="Sharma, Abhinav" userId="4b974ccb-874a-4068-a1ed-3ffbc4b6cc83" providerId="ADAL" clId="{38CA1334-75A3-364B-A85A-71BCC70A9E63}" dt="2022-10-10T09:41:17.265" v="745"/>
          <ac:spMkLst>
            <pc:docMk/>
            <pc:sldMk cId="500292634" sldId="1267"/>
            <ac:spMk id="1085" creationId="{D5ADDDC8-CC4C-BD13-03E6-B9CAD8A61D1E}"/>
          </ac:spMkLst>
        </pc:spChg>
        <pc:spChg chg="add mod topLvl">
          <ac:chgData name="Sharma, Abhinav" userId="4b974ccb-874a-4068-a1ed-3ffbc4b6cc83" providerId="ADAL" clId="{38CA1334-75A3-364B-A85A-71BCC70A9E63}" dt="2022-10-10T09:44:47.153" v="797" actId="14100"/>
          <ac:spMkLst>
            <pc:docMk/>
            <pc:sldMk cId="500292634" sldId="1267"/>
            <ac:spMk id="1091" creationId="{E76A0B09-4196-7860-CEA7-5C06181E13E5}"/>
          </ac:spMkLst>
        </pc:spChg>
        <pc:spChg chg="add del mod">
          <ac:chgData name="Sharma, Abhinav" userId="4b974ccb-874a-4068-a1ed-3ffbc4b6cc83" providerId="ADAL" clId="{38CA1334-75A3-364B-A85A-71BCC70A9E63}" dt="2022-10-10T09:42:32.868" v="766"/>
          <ac:spMkLst>
            <pc:docMk/>
            <pc:sldMk cId="500292634" sldId="1267"/>
            <ac:spMk id="1093" creationId="{4D774211-4398-F534-27CC-B0E6AAE33D01}"/>
          </ac:spMkLst>
        </pc:spChg>
        <pc:spChg chg="add del mod">
          <ac:chgData name="Sharma, Abhinav" userId="4b974ccb-874a-4068-a1ed-3ffbc4b6cc83" providerId="ADAL" clId="{38CA1334-75A3-364B-A85A-71BCC70A9E63}" dt="2022-10-10T09:42:35.248" v="770"/>
          <ac:spMkLst>
            <pc:docMk/>
            <pc:sldMk cId="500292634" sldId="1267"/>
            <ac:spMk id="1094" creationId="{9071F8F0-19DF-F6E2-021E-2ECE37010DD8}"/>
          </ac:spMkLst>
        </pc:spChg>
        <pc:spChg chg="add del mod">
          <ac:chgData name="Sharma, Abhinav" userId="4b974ccb-874a-4068-a1ed-3ffbc4b6cc83" providerId="ADAL" clId="{38CA1334-75A3-364B-A85A-71BCC70A9E63}" dt="2022-10-10T09:42:33.011" v="768"/>
          <ac:spMkLst>
            <pc:docMk/>
            <pc:sldMk cId="500292634" sldId="1267"/>
            <ac:spMk id="1095" creationId="{AA53D6F3-0AC2-D667-BF41-0E1010CDBB5D}"/>
          </ac:spMkLst>
        </pc:spChg>
        <pc:spChg chg="add mod">
          <ac:chgData name="Sharma, Abhinav" userId="4b974ccb-874a-4068-a1ed-3ffbc4b6cc83" providerId="ADAL" clId="{38CA1334-75A3-364B-A85A-71BCC70A9E63}" dt="2022-10-10T09:45:46.278" v="812" actId="1076"/>
          <ac:spMkLst>
            <pc:docMk/>
            <pc:sldMk cId="500292634" sldId="1267"/>
            <ac:spMk id="1097" creationId="{06A1C5B8-C4BF-AF44-B331-2D6E68436D31}"/>
          </ac:spMkLst>
        </pc:spChg>
        <pc:spChg chg="add mod">
          <ac:chgData name="Sharma, Abhinav" userId="4b974ccb-874a-4068-a1ed-3ffbc4b6cc83" providerId="ADAL" clId="{38CA1334-75A3-364B-A85A-71BCC70A9E63}" dt="2022-10-10T09:46:00.182" v="823" actId="20577"/>
          <ac:spMkLst>
            <pc:docMk/>
            <pc:sldMk cId="500292634" sldId="1267"/>
            <ac:spMk id="1098" creationId="{A45C74DD-DEFC-5F67-8B90-81AD0E976FF0}"/>
          </ac:spMkLst>
        </pc:spChg>
        <pc:spChg chg="add mod">
          <ac:chgData name="Sharma, Abhinav" userId="4b974ccb-874a-4068-a1ed-3ffbc4b6cc83" providerId="ADAL" clId="{38CA1334-75A3-364B-A85A-71BCC70A9E63}" dt="2022-10-10T10:03:12.557" v="1010" actId="20577"/>
          <ac:spMkLst>
            <pc:docMk/>
            <pc:sldMk cId="500292634" sldId="1267"/>
            <ac:spMk id="1100" creationId="{504B06CD-AAA2-C69D-AF13-C87B0A9CF086}"/>
          </ac:spMkLst>
        </pc:spChg>
        <pc:spChg chg="add mod">
          <ac:chgData name="Sharma, Abhinav" userId="4b974ccb-874a-4068-a1ed-3ffbc4b6cc83" providerId="ADAL" clId="{38CA1334-75A3-364B-A85A-71BCC70A9E63}" dt="2022-10-10T10:03:15.571" v="1011" actId="20577"/>
          <ac:spMkLst>
            <pc:docMk/>
            <pc:sldMk cId="500292634" sldId="1267"/>
            <ac:spMk id="1101" creationId="{4F1D194C-B0F0-2ACD-D5AE-48EA99216ECF}"/>
          </ac:spMkLst>
        </pc:spChg>
        <pc:grpChg chg="add del mod">
          <ac:chgData name="Sharma, Abhinav" userId="4b974ccb-874a-4068-a1ed-3ffbc4b6cc83" providerId="ADAL" clId="{38CA1334-75A3-364B-A85A-71BCC70A9E63}" dt="2022-10-10T08:49:55.897" v="5"/>
          <ac:grpSpMkLst>
            <pc:docMk/>
            <pc:sldMk cId="500292634" sldId="1267"/>
            <ac:grpSpMk id="5" creationId="{48A069A4-9464-25A1-C023-CF478ECC6CC0}"/>
          </ac:grpSpMkLst>
        </pc:grpChg>
        <pc:grpChg chg="add del mod">
          <ac:chgData name="Sharma, Abhinav" userId="4b974ccb-874a-4068-a1ed-3ffbc4b6cc83" providerId="ADAL" clId="{38CA1334-75A3-364B-A85A-71BCC70A9E63}" dt="2022-10-10T08:49:55.897" v="5"/>
          <ac:grpSpMkLst>
            <pc:docMk/>
            <pc:sldMk cId="500292634" sldId="1267"/>
            <ac:grpSpMk id="8" creationId="{39FA405A-9909-B9B2-AF1B-E30FAEC5E0F2}"/>
          </ac:grpSpMkLst>
        </pc:grpChg>
        <pc:grpChg chg="add mod">
          <ac:chgData name="Sharma, Abhinav" userId="4b974ccb-874a-4068-a1ed-3ffbc4b6cc83" providerId="ADAL" clId="{38CA1334-75A3-364B-A85A-71BCC70A9E63}" dt="2022-10-10T09:03:34.580" v="132" actId="1037"/>
          <ac:grpSpMkLst>
            <pc:docMk/>
            <pc:sldMk cId="500292634" sldId="1267"/>
            <ac:grpSpMk id="15" creationId="{FD766AD6-DB28-EB4E-D382-030A8401AB0F}"/>
          </ac:grpSpMkLst>
        </pc:grpChg>
        <pc:grpChg chg="mod">
          <ac:chgData name="Sharma, Abhinav" userId="4b974ccb-874a-4068-a1ed-3ffbc4b6cc83" providerId="ADAL" clId="{38CA1334-75A3-364B-A85A-71BCC70A9E63}" dt="2022-10-10T08:52:43.605" v="10"/>
          <ac:grpSpMkLst>
            <pc:docMk/>
            <pc:sldMk cId="500292634" sldId="1267"/>
            <ac:grpSpMk id="16" creationId="{70789661-F9A6-1E40-829B-5C3D352D9CBC}"/>
          </ac:grpSpMkLst>
        </pc:grpChg>
        <pc:grpChg chg="add mod">
          <ac:chgData name="Sharma, Abhinav" userId="4b974ccb-874a-4068-a1ed-3ffbc4b6cc83" providerId="ADAL" clId="{38CA1334-75A3-364B-A85A-71BCC70A9E63}" dt="2022-10-10T09:03:25.095" v="130" actId="1076"/>
          <ac:grpSpMkLst>
            <pc:docMk/>
            <pc:sldMk cId="500292634" sldId="1267"/>
            <ac:grpSpMk id="25" creationId="{1930BE7F-76A9-9EF4-5140-DD55BCDBBE5F}"/>
          </ac:grpSpMkLst>
        </pc:grpChg>
        <pc:grpChg chg="add mod">
          <ac:chgData name="Sharma, Abhinav" userId="4b974ccb-874a-4068-a1ed-3ffbc4b6cc83" providerId="ADAL" clId="{38CA1334-75A3-364B-A85A-71BCC70A9E63}" dt="2022-10-10T08:58:27.571" v="81" actId="1076"/>
          <ac:grpSpMkLst>
            <pc:docMk/>
            <pc:sldMk cId="500292634" sldId="1267"/>
            <ac:grpSpMk id="44" creationId="{4899A6A3-EB66-F34E-8112-BD23D7707EAA}"/>
          </ac:grpSpMkLst>
        </pc:grpChg>
        <pc:grpChg chg="add mod">
          <ac:chgData name="Sharma, Abhinav" userId="4b974ccb-874a-4068-a1ed-3ffbc4b6cc83" providerId="ADAL" clId="{38CA1334-75A3-364B-A85A-71BCC70A9E63}" dt="2022-10-10T09:19:41.922" v="338" actId="207"/>
          <ac:grpSpMkLst>
            <pc:docMk/>
            <pc:sldMk cId="500292634" sldId="1267"/>
            <ac:grpSpMk id="59" creationId="{6BBC7799-F2F3-E5C5-1B33-DD9DBE4D9469}"/>
          </ac:grpSpMkLst>
        </pc:grpChg>
        <pc:grpChg chg="add mod">
          <ac:chgData name="Sharma, Abhinav" userId="4b974ccb-874a-4068-a1ed-3ffbc4b6cc83" providerId="ADAL" clId="{38CA1334-75A3-364B-A85A-71BCC70A9E63}" dt="2022-10-10T09:21:21.321" v="351" actId="1076"/>
          <ac:grpSpMkLst>
            <pc:docMk/>
            <pc:sldMk cId="500292634" sldId="1267"/>
            <ac:grpSpMk id="60" creationId="{55CA06CE-AA45-8EE2-70FA-20D3D54E0272}"/>
          </ac:grpSpMkLst>
        </pc:grpChg>
        <pc:grpChg chg="add mod topLvl">
          <ac:chgData name="Sharma, Abhinav" userId="4b974ccb-874a-4068-a1ed-3ffbc4b6cc83" providerId="ADAL" clId="{38CA1334-75A3-364B-A85A-71BCC70A9E63}" dt="2022-10-10T09:44:38.316" v="796" actId="1076"/>
          <ac:grpSpMkLst>
            <pc:docMk/>
            <pc:sldMk cId="500292634" sldId="1267"/>
            <ac:grpSpMk id="61" creationId="{9EDB74C1-1DF3-4F20-238A-9985AB5243ED}"/>
          </ac:grpSpMkLst>
        </pc:grpChg>
        <pc:grpChg chg="add mod">
          <ac:chgData name="Sharma, Abhinav" userId="4b974ccb-874a-4068-a1ed-3ffbc4b6cc83" providerId="ADAL" clId="{38CA1334-75A3-364B-A85A-71BCC70A9E63}" dt="2022-10-10T09:33:37.772" v="615" actId="1076"/>
          <ac:grpSpMkLst>
            <pc:docMk/>
            <pc:sldMk cId="500292634" sldId="1267"/>
            <ac:grpSpMk id="1044" creationId="{B07B5560-8A4C-2956-06B9-CE02D4039BDD}"/>
          </ac:grpSpMkLst>
        </pc:grpChg>
        <pc:grpChg chg="add mod topLvl">
          <ac:chgData name="Sharma, Abhinav" userId="4b974ccb-874a-4068-a1ed-3ffbc4b6cc83" providerId="ADAL" clId="{38CA1334-75A3-364B-A85A-71BCC70A9E63}" dt="2022-10-10T09:45:14.298" v="810" actId="1035"/>
          <ac:grpSpMkLst>
            <pc:docMk/>
            <pc:sldMk cId="500292634" sldId="1267"/>
            <ac:grpSpMk id="1058" creationId="{CE6852F6-1010-10F3-7817-7718DB271053}"/>
          </ac:grpSpMkLst>
        </pc:grpChg>
        <pc:grpChg chg="add del mod">
          <ac:chgData name="Sharma, Abhinav" userId="4b974ccb-874a-4068-a1ed-3ffbc4b6cc83" providerId="ADAL" clId="{38CA1334-75A3-364B-A85A-71BCC70A9E63}" dt="2022-10-10T09:43:20.966" v="787" actId="165"/>
          <ac:grpSpMkLst>
            <pc:docMk/>
            <pc:sldMk cId="500292634" sldId="1267"/>
            <ac:grpSpMk id="1060" creationId="{7951FF1B-F74D-F9A8-FFD2-84C43BFD1C1F}"/>
          </ac:grpSpMkLst>
        </pc:grpChg>
        <pc:grpChg chg="add del mod">
          <ac:chgData name="Sharma, Abhinav" userId="4b974ccb-874a-4068-a1ed-3ffbc4b6cc83" providerId="ADAL" clId="{38CA1334-75A3-364B-A85A-71BCC70A9E63}" dt="2022-10-10T09:41:19.290" v="746"/>
          <ac:grpSpMkLst>
            <pc:docMk/>
            <pc:sldMk cId="500292634" sldId="1267"/>
            <ac:grpSpMk id="1061" creationId="{BF29C83F-225C-9F94-86A2-42D58C9057F1}"/>
          </ac:grpSpMkLst>
        </pc:grpChg>
        <pc:grpChg chg="mod">
          <ac:chgData name="Sharma, Abhinav" userId="4b974ccb-874a-4068-a1ed-3ffbc4b6cc83" providerId="ADAL" clId="{38CA1334-75A3-364B-A85A-71BCC70A9E63}" dt="2022-10-10T09:41:17.265" v="745"/>
          <ac:grpSpMkLst>
            <pc:docMk/>
            <pc:sldMk cId="500292634" sldId="1267"/>
            <ac:grpSpMk id="1062" creationId="{3291AFAF-7ECD-14E8-2BAE-E2C20F6A606F}"/>
          </ac:grpSpMkLst>
        </pc:grpChg>
        <pc:grpChg chg="mod">
          <ac:chgData name="Sharma, Abhinav" userId="4b974ccb-874a-4068-a1ed-3ffbc4b6cc83" providerId="ADAL" clId="{38CA1334-75A3-364B-A85A-71BCC70A9E63}" dt="2022-10-10T09:41:17.265" v="745"/>
          <ac:grpSpMkLst>
            <pc:docMk/>
            <pc:sldMk cId="500292634" sldId="1267"/>
            <ac:grpSpMk id="1076" creationId="{24219150-185F-C738-E167-33C589F7A6E1}"/>
          </ac:grpSpMkLst>
        </pc:grpChg>
        <pc:grpChg chg="add del mod">
          <ac:chgData name="Sharma, Abhinav" userId="4b974ccb-874a-4068-a1ed-3ffbc4b6cc83" providerId="ADAL" clId="{38CA1334-75A3-364B-A85A-71BCC70A9E63}" dt="2022-10-10T09:44:23.352" v="795" actId="165"/>
          <ac:grpSpMkLst>
            <pc:docMk/>
            <pc:sldMk cId="500292634" sldId="1267"/>
            <ac:grpSpMk id="1092" creationId="{633BF697-2B9E-8AFB-18B0-1014773E315E}"/>
          </ac:grpSpMkLst>
        </pc:grpChg>
        <pc:grpChg chg="add mod">
          <ac:chgData name="Sharma, Abhinav" userId="4b974ccb-874a-4068-a1ed-3ffbc4b6cc83" providerId="ADAL" clId="{38CA1334-75A3-364B-A85A-71BCC70A9E63}" dt="2022-10-10T10:02:01.903" v="981" actId="1076"/>
          <ac:grpSpMkLst>
            <pc:docMk/>
            <pc:sldMk cId="500292634" sldId="1267"/>
            <ac:grpSpMk id="1096" creationId="{80D4D1F9-A339-E459-0369-90097946B605}"/>
          </ac:grpSpMkLst>
        </pc:grpChg>
        <pc:picChg chg="add del mod">
          <ac:chgData name="Sharma, Abhinav" userId="4b974ccb-874a-4068-a1ed-3ffbc4b6cc83" providerId="ADAL" clId="{38CA1334-75A3-364B-A85A-71BCC70A9E63}" dt="2022-10-10T08:49:55.897" v="5"/>
          <ac:picMkLst>
            <pc:docMk/>
            <pc:sldMk cId="500292634" sldId="1267"/>
            <ac:picMk id="12" creationId="{866F334C-CC25-8686-BE6F-AB8B3FF20E36}"/>
          </ac:picMkLst>
        </pc:picChg>
        <pc:picChg chg="add del mod">
          <ac:chgData name="Sharma, Abhinav" userId="4b974ccb-874a-4068-a1ed-3ffbc4b6cc83" providerId="ADAL" clId="{38CA1334-75A3-364B-A85A-71BCC70A9E63}" dt="2022-10-10T08:50:56.189" v="9" actId="478"/>
          <ac:picMkLst>
            <pc:docMk/>
            <pc:sldMk cId="500292634" sldId="1267"/>
            <ac:picMk id="1026" creationId="{A15F3E88-3950-70A1-2E80-1F086616E171}"/>
          </ac:picMkLst>
        </pc:picChg>
        <pc:picChg chg="add mod modCrop">
          <ac:chgData name="Sharma, Abhinav" userId="4b974ccb-874a-4068-a1ed-3ffbc4b6cc83" providerId="ADAL" clId="{38CA1334-75A3-364B-A85A-71BCC70A9E63}" dt="2022-10-10T09:40:19.055" v="739" actId="1582"/>
          <ac:picMkLst>
            <pc:docMk/>
            <pc:sldMk cId="500292634" sldId="1267"/>
            <ac:picMk id="1033" creationId="{5E4B8C15-28AA-8B00-5784-727DABB965C2}"/>
          </ac:picMkLst>
        </pc:picChg>
        <pc:picChg chg="add mod modCrop">
          <ac:chgData name="Sharma, Abhinav" userId="4b974ccb-874a-4068-a1ed-3ffbc4b6cc83" providerId="ADAL" clId="{38CA1334-75A3-364B-A85A-71BCC70A9E63}" dt="2022-10-10T09:40:19.055" v="739" actId="1582"/>
          <ac:picMkLst>
            <pc:docMk/>
            <pc:sldMk cId="500292634" sldId="1267"/>
            <ac:picMk id="1053" creationId="{AC9A5EBB-3D48-FC17-77AB-04E7FCE108E2}"/>
          </ac:picMkLst>
        </pc:picChg>
        <pc:picChg chg="mod">
          <ac:chgData name="Sharma, Abhinav" userId="4b974ccb-874a-4068-a1ed-3ffbc4b6cc83" providerId="ADAL" clId="{38CA1334-75A3-364B-A85A-71BCC70A9E63}" dt="2022-10-10T09:41:17.265" v="745"/>
          <ac:picMkLst>
            <pc:docMk/>
            <pc:sldMk cId="500292634" sldId="1267"/>
            <ac:picMk id="1069" creationId="{E38D3550-0C72-90FA-8B11-15C827D3EFD8}"/>
          </ac:picMkLst>
        </pc:picChg>
        <pc:picChg chg="mod">
          <ac:chgData name="Sharma, Abhinav" userId="4b974ccb-874a-4068-a1ed-3ffbc4b6cc83" providerId="ADAL" clId="{38CA1334-75A3-364B-A85A-71BCC70A9E63}" dt="2022-10-10T09:41:17.265" v="745"/>
          <ac:picMkLst>
            <pc:docMk/>
            <pc:sldMk cId="500292634" sldId="1267"/>
            <ac:picMk id="1084" creationId="{B8FFE7E9-B166-0182-EEBE-D4205A1BE6C4}"/>
          </ac:picMkLst>
        </pc:picChg>
        <pc:cxnChg chg="add del">
          <ac:chgData name="Sharma, Abhinav" userId="4b974ccb-874a-4068-a1ed-3ffbc4b6cc83" providerId="ADAL" clId="{38CA1334-75A3-364B-A85A-71BCC70A9E63}" dt="2022-10-10T08:55:21.715" v="54" actId="11529"/>
          <ac:cxnSpMkLst>
            <pc:docMk/>
            <pc:sldMk cId="500292634" sldId="1267"/>
            <ac:cxnSpMk id="29" creationId="{4E30C92D-EBB3-B34D-A462-50C5CCB11462}"/>
          </ac:cxnSpMkLst>
        </pc:cxnChg>
        <pc:cxnChg chg="add mod">
          <ac:chgData name="Sharma, Abhinav" userId="4b974ccb-874a-4068-a1ed-3ffbc4b6cc83" providerId="ADAL" clId="{38CA1334-75A3-364B-A85A-71BCC70A9E63}" dt="2022-10-10T09:02:52.951" v="125" actId="692"/>
          <ac:cxnSpMkLst>
            <pc:docMk/>
            <pc:sldMk cId="500292634" sldId="1267"/>
            <ac:cxnSpMk id="31" creationId="{BD5521A2-FDE3-C3D0-6FB1-FC2909B8E0AC}"/>
          </ac:cxnSpMkLst>
        </pc:cxnChg>
        <pc:cxnChg chg="add mod">
          <ac:chgData name="Sharma, Abhinav" userId="4b974ccb-874a-4068-a1ed-3ffbc4b6cc83" providerId="ADAL" clId="{38CA1334-75A3-364B-A85A-71BCC70A9E63}" dt="2022-10-10T09:02:52.951" v="125" actId="692"/>
          <ac:cxnSpMkLst>
            <pc:docMk/>
            <pc:sldMk cId="500292634" sldId="1267"/>
            <ac:cxnSpMk id="33" creationId="{4562F348-9BE5-174B-349E-DA61D7F3F0E8}"/>
          </ac:cxnSpMkLst>
        </pc:cxnChg>
        <pc:cxnChg chg="add mod">
          <ac:chgData name="Sharma, Abhinav" userId="4b974ccb-874a-4068-a1ed-3ffbc4b6cc83" providerId="ADAL" clId="{38CA1334-75A3-364B-A85A-71BCC70A9E63}" dt="2022-10-10T09:02:52.951" v="125" actId="692"/>
          <ac:cxnSpMkLst>
            <pc:docMk/>
            <pc:sldMk cId="500292634" sldId="1267"/>
            <ac:cxnSpMk id="35" creationId="{A0956196-CE61-9046-FB29-6AB6F8938E73}"/>
          </ac:cxnSpMkLst>
        </pc:cxnChg>
        <pc:cxnChg chg="add mod">
          <ac:chgData name="Sharma, Abhinav" userId="4b974ccb-874a-4068-a1ed-3ffbc4b6cc83" providerId="ADAL" clId="{38CA1334-75A3-364B-A85A-71BCC70A9E63}" dt="2022-10-10T09:02:52.951" v="125" actId="692"/>
          <ac:cxnSpMkLst>
            <pc:docMk/>
            <pc:sldMk cId="500292634" sldId="1267"/>
            <ac:cxnSpMk id="37" creationId="{026BDBB3-545C-C40E-453D-58515F4D0D7F}"/>
          </ac:cxnSpMkLst>
        </pc:cxnChg>
        <pc:cxnChg chg="add mod">
          <ac:chgData name="Sharma, Abhinav" userId="4b974ccb-874a-4068-a1ed-3ffbc4b6cc83" providerId="ADAL" clId="{38CA1334-75A3-364B-A85A-71BCC70A9E63}" dt="2022-10-10T09:04:18.107" v="147" actId="692"/>
          <ac:cxnSpMkLst>
            <pc:docMk/>
            <pc:sldMk cId="500292634" sldId="1267"/>
            <ac:cxnSpMk id="52" creationId="{3F87552A-3391-C0C1-8BAF-E4743B15F7FB}"/>
          </ac:cxnSpMkLst>
        </pc:cxnChg>
        <pc:cxnChg chg="add mod">
          <ac:chgData name="Sharma, Abhinav" userId="4b974ccb-874a-4068-a1ed-3ffbc4b6cc83" providerId="ADAL" clId="{38CA1334-75A3-364B-A85A-71BCC70A9E63}" dt="2022-10-10T09:05:13.338" v="152" actId="692"/>
          <ac:cxnSpMkLst>
            <pc:docMk/>
            <pc:sldMk cId="500292634" sldId="1267"/>
            <ac:cxnSpMk id="55" creationId="{D8530DF8-CA2A-5D7F-D050-846126D74D17}"/>
          </ac:cxnSpMkLst>
        </pc:cxnChg>
        <pc:cxnChg chg="add del mod">
          <ac:chgData name="Sharma, Abhinav" userId="4b974ccb-874a-4068-a1ed-3ffbc4b6cc83" providerId="ADAL" clId="{38CA1334-75A3-364B-A85A-71BCC70A9E63}" dt="2022-10-10T09:23:20.746" v="373" actId="478"/>
          <ac:cxnSpMkLst>
            <pc:docMk/>
            <pc:sldMk cId="500292634" sldId="1267"/>
            <ac:cxnSpMk id="1025" creationId="{E248E85B-502A-499B-71F8-8A6E78F9B70A}"/>
          </ac:cxnSpMkLst>
        </pc:cxnChg>
        <pc:cxnChg chg="add mod">
          <ac:chgData name="Sharma, Abhinav" userId="4b974ccb-874a-4068-a1ed-3ffbc4b6cc83" providerId="ADAL" clId="{38CA1334-75A3-364B-A85A-71BCC70A9E63}" dt="2022-10-10T09:40:19.055" v="739" actId="1582"/>
          <ac:cxnSpMkLst>
            <pc:docMk/>
            <pc:sldMk cId="500292634" sldId="1267"/>
            <ac:cxnSpMk id="1027" creationId="{7C81F0F1-4338-7721-43CD-49DCAF9162EE}"/>
          </ac:cxnSpMkLst>
        </pc:cxnChg>
        <pc:cxnChg chg="add del mod">
          <ac:chgData name="Sharma, Abhinav" userId="4b974ccb-874a-4068-a1ed-3ffbc4b6cc83" providerId="ADAL" clId="{38CA1334-75A3-364B-A85A-71BCC70A9E63}" dt="2022-10-10T09:23:53.588" v="382" actId="478"/>
          <ac:cxnSpMkLst>
            <pc:docMk/>
            <pc:sldMk cId="500292634" sldId="1267"/>
            <ac:cxnSpMk id="1029" creationId="{E548F60A-AA13-DB2B-9EA3-3D6718FC7503}"/>
          </ac:cxnSpMkLst>
        </pc:cxnChg>
        <pc:cxnChg chg="add del mod">
          <ac:chgData name="Sharma, Abhinav" userId="4b974ccb-874a-4068-a1ed-3ffbc4b6cc83" providerId="ADAL" clId="{38CA1334-75A3-364B-A85A-71BCC70A9E63}" dt="2022-10-10T09:23:47.515" v="381"/>
          <ac:cxnSpMkLst>
            <pc:docMk/>
            <pc:sldMk cId="500292634" sldId="1267"/>
            <ac:cxnSpMk id="1030" creationId="{52C5E5D1-E09B-48DC-BE8A-90A4072C2E3D}"/>
          </ac:cxnSpMkLst>
        </pc:cxnChg>
        <pc:cxnChg chg="add del mod">
          <ac:chgData name="Sharma, Abhinav" userId="4b974ccb-874a-4068-a1ed-3ffbc4b6cc83" providerId="ADAL" clId="{38CA1334-75A3-364B-A85A-71BCC70A9E63}" dt="2022-10-10T09:23:47.152" v="380"/>
          <ac:cxnSpMkLst>
            <pc:docMk/>
            <pc:sldMk cId="500292634" sldId="1267"/>
            <ac:cxnSpMk id="1031" creationId="{A6FE1F98-1D81-9324-FC87-CCF8F2A6F901}"/>
          </ac:cxnSpMkLst>
        </pc:cxnChg>
        <pc:cxnChg chg="add mod">
          <ac:chgData name="Sharma, Abhinav" userId="4b974ccb-874a-4068-a1ed-3ffbc4b6cc83" providerId="ADAL" clId="{38CA1334-75A3-364B-A85A-71BCC70A9E63}" dt="2022-10-10T09:40:19.055" v="739" actId="1582"/>
          <ac:cxnSpMkLst>
            <pc:docMk/>
            <pc:sldMk cId="500292634" sldId="1267"/>
            <ac:cxnSpMk id="1034" creationId="{C94AF312-FCD0-EF67-F63C-0010A0D1D799}"/>
          </ac:cxnSpMkLst>
        </pc:cxnChg>
        <pc:cxnChg chg="add mod">
          <ac:chgData name="Sharma, Abhinav" userId="4b974ccb-874a-4068-a1ed-3ffbc4b6cc83" providerId="ADAL" clId="{38CA1334-75A3-364B-A85A-71BCC70A9E63}" dt="2022-10-10T09:40:19.055" v="739" actId="1582"/>
          <ac:cxnSpMkLst>
            <pc:docMk/>
            <pc:sldMk cId="500292634" sldId="1267"/>
            <ac:cxnSpMk id="1040" creationId="{1EA20F2A-3024-FDF5-3C94-66B4DCA32DCE}"/>
          </ac:cxnSpMkLst>
        </pc:cxnChg>
        <pc:cxnChg chg="add mod">
          <ac:chgData name="Sharma, Abhinav" userId="4b974ccb-874a-4068-a1ed-3ffbc4b6cc83" providerId="ADAL" clId="{38CA1334-75A3-364B-A85A-71BCC70A9E63}" dt="2022-10-10T09:40:19.055" v="739" actId="1582"/>
          <ac:cxnSpMkLst>
            <pc:docMk/>
            <pc:sldMk cId="500292634" sldId="1267"/>
            <ac:cxnSpMk id="1041" creationId="{EB59E40C-6825-9750-A809-B53A4D174189}"/>
          </ac:cxnSpMkLst>
        </pc:cxnChg>
        <pc:cxnChg chg="add mod">
          <ac:chgData name="Sharma, Abhinav" userId="4b974ccb-874a-4068-a1ed-3ffbc4b6cc83" providerId="ADAL" clId="{38CA1334-75A3-364B-A85A-71BCC70A9E63}" dt="2022-10-10T09:40:19.055" v="739" actId="1582"/>
          <ac:cxnSpMkLst>
            <pc:docMk/>
            <pc:sldMk cId="500292634" sldId="1267"/>
            <ac:cxnSpMk id="1042" creationId="{A6F75332-125D-FFFB-96D3-9293A0193B80}"/>
          </ac:cxnSpMkLst>
        </pc:cxnChg>
        <pc:cxnChg chg="add mod">
          <ac:chgData name="Sharma, Abhinav" userId="4b974ccb-874a-4068-a1ed-3ffbc4b6cc83" providerId="ADAL" clId="{38CA1334-75A3-364B-A85A-71BCC70A9E63}" dt="2022-10-10T09:40:19.055" v="739" actId="1582"/>
          <ac:cxnSpMkLst>
            <pc:docMk/>
            <pc:sldMk cId="500292634" sldId="1267"/>
            <ac:cxnSpMk id="1043" creationId="{64642864-171D-F15A-8DCB-9D2E2BCEEB26}"/>
          </ac:cxnSpMkLst>
        </pc:cxnChg>
        <pc:cxnChg chg="add mod">
          <ac:chgData name="Sharma, Abhinav" userId="4b974ccb-874a-4068-a1ed-3ffbc4b6cc83" providerId="ADAL" clId="{38CA1334-75A3-364B-A85A-71BCC70A9E63}" dt="2022-10-10T09:40:19.055" v="739" actId="1582"/>
          <ac:cxnSpMkLst>
            <pc:docMk/>
            <pc:sldMk cId="500292634" sldId="1267"/>
            <ac:cxnSpMk id="1051" creationId="{71CE5FCE-C0C3-ADC9-1A76-3AA96933F3A3}"/>
          </ac:cxnSpMkLst>
        </pc:cxnChg>
        <pc:cxnChg chg="add mod">
          <ac:chgData name="Sharma, Abhinav" userId="4b974ccb-874a-4068-a1ed-3ffbc4b6cc83" providerId="ADAL" clId="{38CA1334-75A3-364B-A85A-71BCC70A9E63}" dt="2022-10-10T10:02:49.555" v="990" actId="14100"/>
          <ac:cxnSpMkLst>
            <pc:docMk/>
            <pc:sldMk cId="500292634" sldId="1267"/>
            <ac:cxnSpMk id="1055" creationId="{68A87BE4-8ED4-931A-04E0-F76963BDCC4A}"/>
          </ac:cxnSpMkLst>
        </pc:cxnChg>
        <pc:cxnChg chg="mod">
          <ac:chgData name="Sharma, Abhinav" userId="4b974ccb-874a-4068-a1ed-3ffbc4b6cc83" providerId="ADAL" clId="{38CA1334-75A3-364B-A85A-71BCC70A9E63}" dt="2022-10-10T09:41:17.265" v="745"/>
          <ac:cxnSpMkLst>
            <pc:docMk/>
            <pc:sldMk cId="500292634" sldId="1267"/>
            <ac:cxnSpMk id="1067" creationId="{1BDAC426-5A09-0E9C-7829-B2A837887721}"/>
          </ac:cxnSpMkLst>
        </pc:cxnChg>
        <pc:cxnChg chg="mod">
          <ac:chgData name="Sharma, Abhinav" userId="4b974ccb-874a-4068-a1ed-3ffbc4b6cc83" providerId="ADAL" clId="{38CA1334-75A3-364B-A85A-71BCC70A9E63}" dt="2022-10-10T09:41:17.265" v="745"/>
          <ac:cxnSpMkLst>
            <pc:docMk/>
            <pc:sldMk cId="500292634" sldId="1267"/>
            <ac:cxnSpMk id="1070" creationId="{DE360E7B-662C-615D-788A-BC302C0E005D}"/>
          </ac:cxnSpMkLst>
        </pc:cxnChg>
        <pc:cxnChg chg="mod">
          <ac:chgData name="Sharma, Abhinav" userId="4b974ccb-874a-4068-a1ed-3ffbc4b6cc83" providerId="ADAL" clId="{38CA1334-75A3-364B-A85A-71BCC70A9E63}" dt="2022-10-10T09:41:17.265" v="745"/>
          <ac:cxnSpMkLst>
            <pc:docMk/>
            <pc:sldMk cId="500292634" sldId="1267"/>
            <ac:cxnSpMk id="1083" creationId="{A1E3C1E0-5D36-9A37-D754-DC750EBA3193}"/>
          </ac:cxnSpMkLst>
        </pc:cxnChg>
        <pc:cxnChg chg="mod">
          <ac:chgData name="Sharma, Abhinav" userId="4b974ccb-874a-4068-a1ed-3ffbc4b6cc83" providerId="ADAL" clId="{38CA1334-75A3-364B-A85A-71BCC70A9E63}" dt="2022-10-10T09:41:17.265" v="745"/>
          <ac:cxnSpMkLst>
            <pc:docMk/>
            <pc:sldMk cId="500292634" sldId="1267"/>
            <ac:cxnSpMk id="1086" creationId="{2240C410-7D7D-DCBE-6A1A-A7C0027722E6}"/>
          </ac:cxnSpMkLst>
        </pc:cxnChg>
        <pc:cxnChg chg="mod">
          <ac:chgData name="Sharma, Abhinav" userId="4b974ccb-874a-4068-a1ed-3ffbc4b6cc83" providerId="ADAL" clId="{38CA1334-75A3-364B-A85A-71BCC70A9E63}" dt="2022-10-10T09:41:17.265" v="745"/>
          <ac:cxnSpMkLst>
            <pc:docMk/>
            <pc:sldMk cId="500292634" sldId="1267"/>
            <ac:cxnSpMk id="1087" creationId="{1156C415-419E-381B-937B-40B58AE05316}"/>
          </ac:cxnSpMkLst>
        </pc:cxnChg>
        <pc:cxnChg chg="mod">
          <ac:chgData name="Sharma, Abhinav" userId="4b974ccb-874a-4068-a1ed-3ffbc4b6cc83" providerId="ADAL" clId="{38CA1334-75A3-364B-A85A-71BCC70A9E63}" dt="2022-10-10T09:41:17.265" v="745"/>
          <ac:cxnSpMkLst>
            <pc:docMk/>
            <pc:sldMk cId="500292634" sldId="1267"/>
            <ac:cxnSpMk id="1088" creationId="{8C35E250-703C-7995-AA86-EA783B096200}"/>
          </ac:cxnSpMkLst>
        </pc:cxnChg>
        <pc:cxnChg chg="mod">
          <ac:chgData name="Sharma, Abhinav" userId="4b974ccb-874a-4068-a1ed-3ffbc4b6cc83" providerId="ADAL" clId="{38CA1334-75A3-364B-A85A-71BCC70A9E63}" dt="2022-10-10T09:41:17.265" v="745"/>
          <ac:cxnSpMkLst>
            <pc:docMk/>
            <pc:sldMk cId="500292634" sldId="1267"/>
            <ac:cxnSpMk id="1089" creationId="{178E3637-598B-AFBF-77AA-43BB41AA9996}"/>
          </ac:cxnSpMkLst>
        </pc:cxnChg>
        <pc:cxnChg chg="mod">
          <ac:chgData name="Sharma, Abhinav" userId="4b974ccb-874a-4068-a1ed-3ffbc4b6cc83" providerId="ADAL" clId="{38CA1334-75A3-364B-A85A-71BCC70A9E63}" dt="2022-10-10T09:41:17.265" v="745"/>
          <ac:cxnSpMkLst>
            <pc:docMk/>
            <pc:sldMk cId="500292634" sldId="1267"/>
            <ac:cxnSpMk id="1090" creationId="{A4B42C6E-CA83-A13F-820C-7A65C05B7EF3}"/>
          </ac:cxnSpMkLst>
        </pc:cxnChg>
      </pc:sldChg>
      <pc:sldChg chg="add del">
        <pc:chgData name="Sharma, Abhinav" userId="4b974ccb-874a-4068-a1ed-3ffbc4b6cc83" providerId="ADAL" clId="{38CA1334-75A3-364B-A85A-71BCC70A9E63}" dt="2022-10-10T09:28:53.607" v="455" actId="2890"/>
        <pc:sldMkLst>
          <pc:docMk/>
          <pc:sldMk cId="623441410" sldId="1272"/>
        </pc:sldMkLst>
      </pc:sldChg>
    </pc:docChg>
  </pc:docChgLst>
  <pc:docChgLst>
    <pc:chgData name="Sewaiwar, Shiwani Premchand" userId="S::ssewaiwar@deloitte.com::9b9e10ca-a0ab-457e-9b49-da78fa23103b" providerId="AD" clId="Web-{064A4564-A35F-4671-8973-E394A3CC371B}"/>
    <pc:docChg chg="modSld">
      <pc:chgData name="Sewaiwar, Shiwani Premchand" userId="S::ssewaiwar@deloitte.com::9b9e10ca-a0ab-457e-9b49-da78fa23103b" providerId="AD" clId="Web-{064A4564-A35F-4671-8973-E394A3CC371B}" dt="2022-10-11T09:54:03.675" v="7" actId="1076"/>
      <pc:docMkLst>
        <pc:docMk/>
      </pc:docMkLst>
      <pc:sldChg chg="modSp">
        <pc:chgData name="Sewaiwar, Shiwani Premchand" userId="S::ssewaiwar@deloitte.com::9b9e10ca-a0ab-457e-9b49-da78fa23103b" providerId="AD" clId="Web-{064A4564-A35F-4671-8973-E394A3CC371B}" dt="2022-10-11T09:54:03.675" v="7" actId="1076"/>
        <pc:sldMkLst>
          <pc:docMk/>
          <pc:sldMk cId="393095199" sldId="1272"/>
        </pc:sldMkLst>
        <pc:spChg chg="mod">
          <ac:chgData name="Sewaiwar, Shiwani Premchand" userId="S::ssewaiwar@deloitte.com::9b9e10ca-a0ab-457e-9b49-da78fa23103b" providerId="AD" clId="Web-{064A4564-A35F-4671-8973-E394A3CC371B}" dt="2022-10-11T09:54:03.675" v="7" actId="1076"/>
          <ac:spMkLst>
            <pc:docMk/>
            <pc:sldMk cId="393095199" sldId="1272"/>
            <ac:spMk id="18" creationId="{F7B3DD51-07F2-4B88-9507-641E10D31043}"/>
          </ac:spMkLst>
        </pc:spChg>
        <pc:picChg chg="mod modCrop">
          <ac:chgData name="Sewaiwar, Shiwani Premchand" userId="S::ssewaiwar@deloitte.com::9b9e10ca-a0ab-457e-9b49-da78fa23103b" providerId="AD" clId="Web-{064A4564-A35F-4671-8973-E394A3CC371B}" dt="2022-10-11T09:53:45.487" v="6" actId="14100"/>
          <ac:picMkLst>
            <pc:docMk/>
            <pc:sldMk cId="393095199" sldId="1272"/>
            <ac:picMk id="6" creationId="{5EEE83AE-B1E7-4F8A-AB2D-72B1555D8EBF}"/>
          </ac:picMkLst>
        </pc:picChg>
      </pc:sldChg>
    </pc:docChg>
  </pc:docChgLst>
  <pc:docChgLst>
    <pc:chgData name="U B, Ramakrishna" userId="S::ramub@deloitte.com::24b6c988-96f3-45a9-834d-fcbd4aa64bbe" providerId="AD" clId="Web-{86C5F7B3-2F36-4316-BAA5-F8BC4D7EB6FC}"/>
    <pc:docChg chg="modSld">
      <pc:chgData name="U B, Ramakrishna" userId="S::ramub@deloitte.com::24b6c988-96f3-45a9-834d-fcbd4aa64bbe" providerId="AD" clId="Web-{86C5F7B3-2F36-4316-BAA5-F8BC4D7EB6FC}" dt="2022-10-31T08:27:09.249" v="6" actId="14100"/>
      <pc:docMkLst>
        <pc:docMk/>
      </pc:docMkLst>
      <pc:sldChg chg="addSp modSp">
        <pc:chgData name="U B, Ramakrishna" userId="S::ramub@deloitte.com::24b6c988-96f3-45a9-834d-fcbd4aa64bbe" providerId="AD" clId="Web-{86C5F7B3-2F36-4316-BAA5-F8BC4D7EB6FC}" dt="2022-10-31T08:27:09.249" v="6" actId="14100"/>
        <pc:sldMkLst>
          <pc:docMk/>
          <pc:sldMk cId="1204504827" sldId="1275"/>
        </pc:sldMkLst>
        <pc:picChg chg="add mod">
          <ac:chgData name="U B, Ramakrishna" userId="S::ramub@deloitte.com::24b6c988-96f3-45a9-834d-fcbd4aa64bbe" providerId="AD" clId="Web-{86C5F7B3-2F36-4316-BAA5-F8BC4D7EB6FC}" dt="2022-10-31T08:27:09.249" v="6" actId="14100"/>
          <ac:picMkLst>
            <pc:docMk/>
            <pc:sldMk cId="1204504827" sldId="1275"/>
            <ac:picMk id="5" creationId="{2937EBE3-A65F-40BA-6362-1410DB1BDD29}"/>
          </ac:picMkLst>
        </pc:picChg>
      </pc:sldChg>
    </pc:docChg>
  </pc:docChgLst>
  <pc:docChgLst>
    <pc:chgData name="Kumar, Shubham" userId="e23b6060-27ab-4f37-ac84-92fbd4f0f46e" providerId="ADAL" clId="{DA7E5E44-FEF2-D34D-9A29-B448B76FFCCA}"/>
    <pc:docChg chg="undo custSel modSld sldOrd">
      <pc:chgData name="Kumar, Shubham" userId="e23b6060-27ab-4f37-ac84-92fbd4f0f46e" providerId="ADAL" clId="{DA7E5E44-FEF2-D34D-9A29-B448B76FFCCA}" dt="2022-10-12T04:33:41.506" v="494" actId="20577"/>
      <pc:docMkLst>
        <pc:docMk/>
      </pc:docMkLst>
      <pc:sldChg chg="ord">
        <pc:chgData name="Kumar, Shubham" userId="e23b6060-27ab-4f37-ac84-92fbd4f0f46e" providerId="ADAL" clId="{DA7E5E44-FEF2-D34D-9A29-B448B76FFCCA}" dt="2022-10-12T04:08:50.471" v="366" actId="20578"/>
        <pc:sldMkLst>
          <pc:docMk/>
          <pc:sldMk cId="230717678" sldId="257"/>
        </pc:sldMkLst>
      </pc:sldChg>
      <pc:sldChg chg="addSp delSp modSp mod">
        <pc:chgData name="Kumar, Shubham" userId="e23b6060-27ab-4f37-ac84-92fbd4f0f46e" providerId="ADAL" clId="{DA7E5E44-FEF2-D34D-9A29-B448B76FFCCA}" dt="2022-10-12T04:33:41.506" v="494" actId="20577"/>
        <pc:sldMkLst>
          <pc:docMk/>
          <pc:sldMk cId="4111379719" sldId="1266"/>
        </pc:sldMkLst>
        <pc:spChg chg="mod">
          <ac:chgData name="Kumar, Shubham" userId="e23b6060-27ab-4f37-ac84-92fbd4f0f46e" providerId="ADAL" clId="{DA7E5E44-FEF2-D34D-9A29-B448B76FFCCA}" dt="2022-10-12T04:32:38.663" v="423" actId="1076"/>
          <ac:spMkLst>
            <pc:docMk/>
            <pc:sldMk cId="4111379719" sldId="1266"/>
            <ac:spMk id="2" creationId="{F4BCF379-390B-53B3-62FD-80278D385F22}"/>
          </ac:spMkLst>
        </pc:spChg>
        <pc:spChg chg="mod">
          <ac:chgData name="Kumar, Shubham" userId="e23b6060-27ab-4f37-ac84-92fbd4f0f46e" providerId="ADAL" clId="{DA7E5E44-FEF2-D34D-9A29-B448B76FFCCA}" dt="2022-10-12T04:33:41.506" v="494" actId="20577"/>
          <ac:spMkLst>
            <pc:docMk/>
            <pc:sldMk cId="4111379719" sldId="1266"/>
            <ac:spMk id="7" creationId="{0D5E525A-07B5-4F82-BF32-96344CF35494}"/>
          </ac:spMkLst>
        </pc:spChg>
        <pc:spChg chg="add del">
          <ac:chgData name="Kumar, Shubham" userId="e23b6060-27ab-4f37-ac84-92fbd4f0f46e" providerId="ADAL" clId="{DA7E5E44-FEF2-D34D-9A29-B448B76FFCCA}" dt="2022-10-12T04:31:41.215" v="410" actId="22"/>
          <ac:spMkLst>
            <pc:docMk/>
            <pc:sldMk cId="4111379719" sldId="1266"/>
            <ac:spMk id="12" creationId="{EEE313EF-93C7-C4EF-F143-1314F4F99E09}"/>
          </ac:spMkLst>
        </pc:spChg>
        <pc:spChg chg="mod">
          <ac:chgData name="Kumar, Shubham" userId="e23b6060-27ab-4f37-ac84-92fbd4f0f46e" providerId="ADAL" clId="{DA7E5E44-FEF2-D34D-9A29-B448B76FFCCA}" dt="2022-10-12T04:31:56.574" v="416" actId="1076"/>
          <ac:spMkLst>
            <pc:docMk/>
            <pc:sldMk cId="4111379719" sldId="1266"/>
            <ac:spMk id="27" creationId="{747201C1-C108-44C0-8BB5-A4A1014AC953}"/>
          </ac:spMkLst>
        </pc:spChg>
        <pc:spChg chg="mod">
          <ac:chgData name="Kumar, Shubham" userId="e23b6060-27ab-4f37-ac84-92fbd4f0f46e" providerId="ADAL" clId="{DA7E5E44-FEF2-D34D-9A29-B448B76FFCCA}" dt="2022-10-12T04:32:02.129" v="417" actId="1076"/>
          <ac:spMkLst>
            <pc:docMk/>
            <pc:sldMk cId="4111379719" sldId="1266"/>
            <ac:spMk id="28" creationId="{0C16AD8E-02C0-4CA8-A4F0-E30FAE0070F4}"/>
          </ac:spMkLst>
        </pc:spChg>
        <pc:spChg chg="mod">
          <ac:chgData name="Kumar, Shubham" userId="e23b6060-27ab-4f37-ac84-92fbd4f0f46e" providerId="ADAL" clId="{DA7E5E44-FEF2-D34D-9A29-B448B76FFCCA}" dt="2022-10-12T04:32:59.804" v="427" actId="20577"/>
          <ac:spMkLst>
            <pc:docMk/>
            <pc:sldMk cId="4111379719" sldId="1266"/>
            <ac:spMk id="29" creationId="{7964E2CA-7C3B-46A2-B177-EAC0A9839C41}"/>
          </ac:spMkLst>
        </pc:spChg>
        <pc:spChg chg="mod">
          <ac:chgData name="Kumar, Shubham" userId="e23b6060-27ab-4f37-ac84-92fbd4f0f46e" providerId="ADAL" clId="{DA7E5E44-FEF2-D34D-9A29-B448B76FFCCA}" dt="2022-10-12T04:22:24.719" v="389" actId="20577"/>
          <ac:spMkLst>
            <pc:docMk/>
            <pc:sldMk cId="4111379719" sldId="1266"/>
            <ac:spMk id="38" creationId="{04485B45-B339-47E1-8C56-B298B8634F37}"/>
          </ac:spMkLst>
        </pc:spChg>
        <pc:grpChg chg="mod">
          <ac:chgData name="Kumar, Shubham" userId="e23b6060-27ab-4f37-ac84-92fbd4f0f46e" providerId="ADAL" clId="{DA7E5E44-FEF2-D34D-9A29-B448B76FFCCA}" dt="2022-10-12T04:33:09.694" v="429" actId="1076"/>
          <ac:grpSpMkLst>
            <pc:docMk/>
            <pc:sldMk cId="4111379719" sldId="1266"/>
            <ac:grpSpMk id="11" creationId="{9244352C-16F8-4B79-8FBF-D4F4597DA669}"/>
          </ac:grpSpMkLst>
        </pc:grpChg>
      </pc:sldChg>
      <pc:sldChg chg="ord">
        <pc:chgData name="Kumar, Shubham" userId="e23b6060-27ab-4f37-ac84-92fbd4f0f46e" providerId="ADAL" clId="{DA7E5E44-FEF2-D34D-9A29-B448B76FFCCA}" dt="2022-10-12T04:08:50.471" v="366" actId="20578"/>
        <pc:sldMkLst>
          <pc:docMk/>
          <pc:sldMk cId="1204504827" sldId="1275"/>
        </pc:sldMkLst>
      </pc:sldChg>
      <pc:sldChg chg="ord">
        <pc:chgData name="Kumar, Shubham" userId="e23b6060-27ab-4f37-ac84-92fbd4f0f46e" providerId="ADAL" clId="{DA7E5E44-FEF2-D34D-9A29-B448B76FFCCA}" dt="2022-10-12T04:07:46.218" v="362" actId="20578"/>
        <pc:sldMkLst>
          <pc:docMk/>
          <pc:sldMk cId="693261095" sldId="1276"/>
        </pc:sldMkLst>
      </pc:sldChg>
      <pc:sldChg chg="ord">
        <pc:chgData name="Kumar, Shubham" userId="e23b6060-27ab-4f37-ac84-92fbd4f0f46e" providerId="ADAL" clId="{DA7E5E44-FEF2-D34D-9A29-B448B76FFCCA}" dt="2022-10-12T04:08:43.550" v="365" actId="20578"/>
        <pc:sldMkLst>
          <pc:docMk/>
          <pc:sldMk cId="2970606312" sldId="1277"/>
        </pc:sldMkLst>
      </pc:sldChg>
      <pc:sldChg chg="ord">
        <pc:chgData name="Kumar, Shubham" userId="e23b6060-27ab-4f37-ac84-92fbd4f0f46e" providerId="ADAL" clId="{DA7E5E44-FEF2-D34D-9A29-B448B76FFCCA}" dt="2022-10-12T04:07:57.258" v="363" actId="20578"/>
        <pc:sldMkLst>
          <pc:docMk/>
          <pc:sldMk cId="637323374" sldId="1279"/>
        </pc:sldMkLst>
      </pc:sldChg>
      <pc:sldChg chg="ord">
        <pc:chgData name="Kumar, Shubham" userId="e23b6060-27ab-4f37-ac84-92fbd4f0f46e" providerId="ADAL" clId="{DA7E5E44-FEF2-D34D-9A29-B448B76FFCCA}" dt="2022-10-12T04:08:08.067" v="364" actId="20578"/>
        <pc:sldMkLst>
          <pc:docMk/>
          <pc:sldMk cId="1609148840" sldId="1280"/>
        </pc:sldMkLst>
      </pc:sldChg>
      <pc:sldChg chg="ord">
        <pc:chgData name="Kumar, Shubham" userId="e23b6060-27ab-4f37-ac84-92fbd4f0f46e" providerId="ADAL" clId="{DA7E5E44-FEF2-D34D-9A29-B448B76FFCCA}" dt="2022-10-12T04:08:43.550" v="365" actId="20578"/>
        <pc:sldMkLst>
          <pc:docMk/>
          <pc:sldMk cId="4026349389" sldId="1281"/>
        </pc:sldMkLst>
      </pc:sldChg>
      <pc:sldChg chg="ord">
        <pc:chgData name="Kumar, Shubham" userId="e23b6060-27ab-4f37-ac84-92fbd4f0f46e" providerId="ADAL" clId="{DA7E5E44-FEF2-D34D-9A29-B448B76FFCCA}" dt="2022-10-12T04:08:43.550" v="365" actId="20578"/>
        <pc:sldMkLst>
          <pc:docMk/>
          <pc:sldMk cId="3930304350" sldId="1282"/>
        </pc:sldMkLst>
      </pc:sldChg>
      <pc:sldChg chg="ord">
        <pc:chgData name="Kumar, Shubham" userId="e23b6060-27ab-4f37-ac84-92fbd4f0f46e" providerId="ADAL" clId="{DA7E5E44-FEF2-D34D-9A29-B448B76FFCCA}" dt="2022-10-12T04:08:43.550" v="365" actId="20578"/>
        <pc:sldMkLst>
          <pc:docMk/>
          <pc:sldMk cId="1465261987" sldId="1283"/>
        </pc:sldMkLst>
      </pc:sldChg>
    </pc:docChg>
  </pc:docChgLst>
  <pc:docChgLst>
    <pc:chgData name="Sewaiwar, Shiwani Premchand" userId="S::ssewaiwar@deloitte.com::9b9e10ca-a0ab-457e-9b49-da78fa23103b" providerId="AD" clId="Web-{53A7E732-92FB-40C7-894F-87CA7CAEFE02}"/>
    <pc:docChg chg="addSld delSld modSld">
      <pc:chgData name="Sewaiwar, Shiwani Premchand" userId="S::ssewaiwar@deloitte.com::9b9e10ca-a0ab-457e-9b49-da78fa23103b" providerId="AD" clId="Web-{53A7E732-92FB-40C7-894F-87CA7CAEFE02}" dt="2022-10-11T10:47:00.267" v="7"/>
      <pc:docMkLst>
        <pc:docMk/>
      </pc:docMkLst>
      <pc:sldChg chg="delSp del">
        <pc:chgData name="Sewaiwar, Shiwani Premchand" userId="S::ssewaiwar@deloitte.com::9b9e10ca-a0ab-457e-9b49-da78fa23103b" providerId="AD" clId="Web-{53A7E732-92FB-40C7-894F-87CA7CAEFE02}" dt="2022-10-11T10:46:50.017" v="3"/>
        <pc:sldMkLst>
          <pc:docMk/>
          <pc:sldMk cId="1545891396" sldId="1268"/>
        </pc:sldMkLst>
        <pc:spChg chg="del">
          <ac:chgData name="Sewaiwar, Shiwani Premchand" userId="S::ssewaiwar@deloitte.com::9b9e10ca-a0ab-457e-9b49-da78fa23103b" providerId="AD" clId="Web-{53A7E732-92FB-40C7-894F-87CA7CAEFE02}" dt="2022-10-11T10:46:32" v="1"/>
          <ac:spMkLst>
            <pc:docMk/>
            <pc:sldMk cId="1545891396" sldId="1268"/>
            <ac:spMk id="7" creationId="{3E64558E-BA96-4634-82E2-96CED2DACFCF}"/>
          </ac:spMkLst>
        </pc:spChg>
        <pc:picChg chg="del">
          <ac:chgData name="Sewaiwar, Shiwani Premchand" userId="S::ssewaiwar@deloitte.com::9b9e10ca-a0ab-457e-9b49-da78fa23103b" providerId="AD" clId="Web-{53A7E732-92FB-40C7-894F-87CA7CAEFE02}" dt="2022-10-11T10:46:27.875" v="0"/>
          <ac:picMkLst>
            <pc:docMk/>
            <pc:sldMk cId="1545891396" sldId="1268"/>
            <ac:picMk id="6" creationId="{5EEE83AE-B1E7-4F8A-AB2D-72B1555D8EBF}"/>
          </ac:picMkLst>
        </pc:picChg>
      </pc:sldChg>
      <pc:sldChg chg="del">
        <pc:chgData name="Sewaiwar, Shiwani Premchand" userId="S::ssewaiwar@deloitte.com::9b9e10ca-a0ab-457e-9b49-da78fa23103b" providerId="AD" clId="Web-{53A7E732-92FB-40C7-894F-87CA7CAEFE02}" dt="2022-10-11T10:46:52.048" v="4"/>
        <pc:sldMkLst>
          <pc:docMk/>
          <pc:sldMk cId="3845919882" sldId="1269"/>
        </pc:sldMkLst>
      </pc:sldChg>
      <pc:sldChg chg="del">
        <pc:chgData name="Sewaiwar, Shiwani Premchand" userId="S::ssewaiwar@deloitte.com::9b9e10ca-a0ab-457e-9b49-da78fa23103b" providerId="AD" clId="Web-{53A7E732-92FB-40C7-894F-87CA7CAEFE02}" dt="2022-10-11T10:46:54.173" v="5"/>
        <pc:sldMkLst>
          <pc:docMk/>
          <pc:sldMk cId="1585874071" sldId="1271"/>
        </pc:sldMkLst>
      </pc:sldChg>
      <pc:sldChg chg="del">
        <pc:chgData name="Sewaiwar, Shiwani Premchand" userId="S::ssewaiwar@deloitte.com::9b9e10ca-a0ab-457e-9b49-da78fa23103b" providerId="AD" clId="Web-{53A7E732-92FB-40C7-894F-87CA7CAEFE02}" dt="2022-10-11T10:46:56.892" v="6"/>
        <pc:sldMkLst>
          <pc:docMk/>
          <pc:sldMk cId="393095199" sldId="1272"/>
        </pc:sldMkLst>
      </pc:sldChg>
      <pc:sldChg chg="del">
        <pc:chgData name="Sewaiwar, Shiwani Premchand" userId="S::ssewaiwar@deloitte.com::9b9e10ca-a0ab-457e-9b49-da78fa23103b" providerId="AD" clId="Web-{53A7E732-92FB-40C7-894F-87CA7CAEFE02}" dt="2022-10-11T10:46:46.751" v="2"/>
        <pc:sldMkLst>
          <pc:docMk/>
          <pc:sldMk cId="1995286182" sldId="1273"/>
        </pc:sldMkLst>
      </pc:sldChg>
      <pc:sldChg chg="new">
        <pc:chgData name="Sewaiwar, Shiwani Premchand" userId="S::ssewaiwar@deloitte.com::9b9e10ca-a0ab-457e-9b49-da78fa23103b" providerId="AD" clId="Web-{53A7E732-92FB-40C7-894F-87CA7CAEFE02}" dt="2022-10-11T10:47:00.267" v="7"/>
        <pc:sldMkLst>
          <pc:docMk/>
          <pc:sldMk cId="693261095" sldId="1276"/>
        </pc:sldMkLst>
      </pc:sldChg>
    </pc:docChg>
  </pc:docChgLst>
  <pc:docChgLst>
    <pc:chgData name="U B, Ramakrishna" userId="S::ramub@deloitte.com::24b6c988-96f3-45a9-834d-fcbd4aa64bbe" providerId="AD" clId="Web-{981C4D19-6493-4EA7-944D-2EE4A89B27BB}"/>
    <pc:docChg chg="modSld">
      <pc:chgData name="U B, Ramakrishna" userId="S::ramub@deloitte.com::24b6c988-96f3-45a9-834d-fcbd4aa64bbe" providerId="AD" clId="Web-{981C4D19-6493-4EA7-944D-2EE4A89B27BB}" dt="2022-10-31T08:23:12.196" v="1"/>
      <pc:docMkLst>
        <pc:docMk/>
      </pc:docMkLst>
      <pc:sldChg chg="addSp delSp">
        <pc:chgData name="U B, Ramakrishna" userId="S::ramub@deloitte.com::24b6c988-96f3-45a9-834d-fcbd4aa64bbe" providerId="AD" clId="Web-{981C4D19-6493-4EA7-944D-2EE4A89B27BB}" dt="2022-10-31T08:23:12.196" v="1"/>
        <pc:sldMkLst>
          <pc:docMk/>
          <pc:sldMk cId="1204504827" sldId="1275"/>
        </pc:sldMkLst>
        <pc:picChg chg="add del">
          <ac:chgData name="U B, Ramakrishna" userId="S::ramub@deloitte.com::24b6c988-96f3-45a9-834d-fcbd4aa64bbe" providerId="AD" clId="Web-{981C4D19-6493-4EA7-944D-2EE4A89B27BB}" dt="2022-10-31T08:23:12.196" v="1"/>
          <ac:picMkLst>
            <pc:docMk/>
            <pc:sldMk cId="1204504827" sldId="1275"/>
            <ac:picMk id="3" creationId="{689623DF-8FCD-F69D-1660-80050BCF865B}"/>
          </ac:picMkLst>
        </pc:picChg>
      </pc:sldChg>
    </pc:docChg>
  </pc:docChgLst>
  <pc:docChgLst>
    <pc:chgData name="Sewaiwar, Shiwani Premchand" userId="S::ssewaiwar@deloitte.com::9b9e10ca-a0ab-457e-9b49-da78fa23103b" providerId="AD" clId="Web-{50FDA6E0-8CFA-4F92-A545-09AA75B51E43}"/>
    <pc:docChg chg="modSld">
      <pc:chgData name="Sewaiwar, Shiwani Premchand" userId="S::ssewaiwar@deloitte.com::9b9e10ca-a0ab-457e-9b49-da78fa23103b" providerId="AD" clId="Web-{50FDA6E0-8CFA-4F92-A545-09AA75B51E43}" dt="2022-10-11T10:00:13.753" v="5" actId="14100"/>
      <pc:docMkLst>
        <pc:docMk/>
      </pc:docMkLst>
      <pc:sldChg chg="modSp">
        <pc:chgData name="Sewaiwar, Shiwani Premchand" userId="S::ssewaiwar@deloitte.com::9b9e10ca-a0ab-457e-9b49-da78fa23103b" providerId="AD" clId="Web-{50FDA6E0-8CFA-4F92-A545-09AA75B51E43}" dt="2022-10-11T10:00:13.753" v="5" actId="14100"/>
        <pc:sldMkLst>
          <pc:docMk/>
          <pc:sldMk cId="393095199" sldId="1272"/>
        </pc:sldMkLst>
        <pc:spChg chg="mod">
          <ac:chgData name="Sewaiwar, Shiwani Premchand" userId="S::ssewaiwar@deloitte.com::9b9e10ca-a0ab-457e-9b49-da78fa23103b" providerId="AD" clId="Web-{50FDA6E0-8CFA-4F92-A545-09AA75B51E43}" dt="2022-10-11T10:00:13.753" v="5" actId="14100"/>
          <ac:spMkLst>
            <pc:docMk/>
            <pc:sldMk cId="393095199" sldId="1272"/>
            <ac:spMk id="18" creationId="{F7B3DD51-07F2-4B88-9507-641E10D31043}"/>
          </ac:spMkLst>
        </pc:spChg>
        <pc:picChg chg="mod">
          <ac:chgData name="Sewaiwar, Shiwani Premchand" userId="S::ssewaiwar@deloitte.com::9b9e10ca-a0ab-457e-9b49-da78fa23103b" providerId="AD" clId="Web-{50FDA6E0-8CFA-4F92-A545-09AA75B51E43}" dt="2022-10-11T09:59:50.048" v="2" actId="14100"/>
          <ac:picMkLst>
            <pc:docMk/>
            <pc:sldMk cId="393095199" sldId="1272"/>
            <ac:picMk id="6" creationId="{5EEE83AE-B1E7-4F8A-AB2D-72B1555D8EBF}"/>
          </ac:picMkLst>
        </pc:picChg>
      </pc:sldChg>
    </pc:docChg>
  </pc:docChgLst>
  <pc:docChgLst>
    <pc:chgData name="U B, Ramakrishna" userId="S::ramub@deloitte.com::24b6c988-96f3-45a9-834d-fcbd4aa64bbe" providerId="AD" clId="Web-{D9264FCC-6433-43AD-AAE5-476F1E8F102E}"/>
    <pc:docChg chg="modSld">
      <pc:chgData name="U B, Ramakrishna" userId="S::ramub@deloitte.com::24b6c988-96f3-45a9-834d-fcbd4aa64bbe" providerId="AD" clId="Web-{D9264FCC-6433-43AD-AAE5-476F1E8F102E}" dt="2022-11-11T07:17:18.921" v="174"/>
      <pc:docMkLst>
        <pc:docMk/>
      </pc:docMkLst>
      <pc:sldChg chg="addSp delSp modSp">
        <pc:chgData name="U B, Ramakrishna" userId="S::ramub@deloitte.com::24b6c988-96f3-45a9-834d-fcbd4aa64bbe" providerId="AD" clId="Web-{D9264FCC-6433-43AD-AAE5-476F1E8F102E}" dt="2022-11-11T07:17:18.921" v="174"/>
        <pc:sldMkLst>
          <pc:docMk/>
          <pc:sldMk cId="230717678" sldId="257"/>
        </pc:sldMkLst>
        <pc:graphicFrameChg chg="mod modGraphic">
          <ac:chgData name="U B, Ramakrishna" userId="S::ramub@deloitte.com::24b6c988-96f3-45a9-834d-fcbd4aa64bbe" providerId="AD" clId="Web-{D9264FCC-6433-43AD-AAE5-476F1E8F102E}" dt="2022-11-11T07:17:18.921" v="174"/>
          <ac:graphicFrameMkLst>
            <pc:docMk/>
            <pc:sldMk cId="230717678" sldId="257"/>
            <ac:graphicFrameMk id="3" creationId="{24B9DBAE-7193-DE14-63B3-565FE9D4E8FB}"/>
          </ac:graphicFrameMkLst>
        </pc:graphicFrameChg>
        <pc:graphicFrameChg chg="add del mod">
          <ac:chgData name="U B, Ramakrishna" userId="S::ramub@deloitte.com::24b6c988-96f3-45a9-834d-fcbd4aa64bbe" providerId="AD" clId="Web-{D9264FCC-6433-43AD-AAE5-476F1E8F102E}" dt="2022-11-11T07:13:59.773" v="5"/>
          <ac:graphicFrameMkLst>
            <pc:docMk/>
            <pc:sldMk cId="230717678" sldId="257"/>
            <ac:graphicFrameMk id="8" creationId="{83B006BA-419F-EDDA-E2B2-FB5CA9688C3B}"/>
          </ac:graphicFrameMkLst>
        </pc:graphicFrameChg>
      </pc:sldChg>
    </pc:docChg>
  </pc:docChgLst>
  <pc:docChgLst>
    <pc:chgData name="U B, Ramakrishna" userId="S::ramub@deloitte.com::24b6c988-96f3-45a9-834d-fcbd4aa64bbe" providerId="AD" clId="Web-{63B660D3-CF01-4E5F-9D05-85BB22B18A55}"/>
    <pc:docChg chg="modSld">
      <pc:chgData name="U B, Ramakrishna" userId="S::ramub@deloitte.com::24b6c988-96f3-45a9-834d-fcbd4aa64bbe" providerId="AD" clId="Web-{63B660D3-CF01-4E5F-9D05-85BB22B18A55}" dt="2022-11-11T07:05:36.047" v="64"/>
      <pc:docMkLst>
        <pc:docMk/>
      </pc:docMkLst>
      <pc:sldChg chg="modSp">
        <pc:chgData name="U B, Ramakrishna" userId="S::ramub@deloitte.com::24b6c988-96f3-45a9-834d-fcbd4aa64bbe" providerId="AD" clId="Web-{63B660D3-CF01-4E5F-9D05-85BB22B18A55}" dt="2022-11-11T07:05:36.047" v="64"/>
        <pc:sldMkLst>
          <pc:docMk/>
          <pc:sldMk cId="230717678" sldId="257"/>
        </pc:sldMkLst>
        <pc:graphicFrameChg chg="mod modGraphic">
          <ac:chgData name="U B, Ramakrishna" userId="S::ramub@deloitte.com::24b6c988-96f3-45a9-834d-fcbd4aa64bbe" providerId="AD" clId="Web-{63B660D3-CF01-4E5F-9D05-85BB22B18A55}" dt="2022-11-11T07:05:36.047" v="64"/>
          <ac:graphicFrameMkLst>
            <pc:docMk/>
            <pc:sldMk cId="230717678" sldId="257"/>
            <ac:graphicFrameMk id="3" creationId="{24B9DBAE-7193-DE14-63B3-565FE9D4E8FB}"/>
          </ac:graphicFrameMkLst>
        </pc:graphicFrameChg>
      </pc:sldChg>
    </pc:docChg>
  </pc:docChgLst>
  <pc:docChgLst>
    <pc:chgData name="Sharma, Abhinav" userId="S::abhinavsharma55@deloitte.com::4b974ccb-874a-4068-a1ed-3ffbc4b6cc83" providerId="AD" clId="Web-{C410FF98-F1CB-733D-8A11-CF461A829D7F}"/>
    <pc:docChg chg="modSld">
      <pc:chgData name="Sharma, Abhinav" userId="S::abhinavsharma55@deloitte.com::4b974ccb-874a-4068-a1ed-3ffbc4b6cc83" providerId="AD" clId="Web-{C410FF98-F1CB-733D-8A11-CF461A829D7F}" dt="2022-10-12T04:07:50.956" v="2" actId="1076"/>
      <pc:docMkLst>
        <pc:docMk/>
      </pc:docMkLst>
      <pc:sldChg chg="modSp">
        <pc:chgData name="Sharma, Abhinav" userId="S::abhinavsharma55@deloitte.com::4b974ccb-874a-4068-a1ed-3ffbc4b6cc83" providerId="AD" clId="Web-{C410FF98-F1CB-733D-8A11-CF461A829D7F}" dt="2022-10-12T04:07:50.956" v="2" actId="1076"/>
        <pc:sldMkLst>
          <pc:docMk/>
          <pc:sldMk cId="1204504827" sldId="1275"/>
        </pc:sldMkLst>
        <pc:spChg chg="mod">
          <ac:chgData name="Sharma, Abhinav" userId="S::abhinavsharma55@deloitte.com::4b974ccb-874a-4068-a1ed-3ffbc4b6cc83" providerId="AD" clId="Web-{C410FF98-F1CB-733D-8A11-CF461A829D7F}" dt="2022-10-12T04:07:50.956" v="2" actId="1076"/>
          <ac:spMkLst>
            <pc:docMk/>
            <pc:sldMk cId="1204504827" sldId="1275"/>
            <ac:spMk id="1069" creationId="{C15DC815-64B4-FBC2-558E-3CE0FE160059}"/>
          </ac:spMkLst>
        </pc:spChg>
        <pc:spChg chg="mod">
          <ac:chgData name="Sharma, Abhinav" userId="S::abhinavsharma55@deloitte.com::4b974ccb-874a-4068-a1ed-3ffbc4b6cc83" providerId="AD" clId="Web-{C410FF98-F1CB-733D-8A11-CF461A829D7F}" dt="2022-10-12T04:07:09.831" v="0" actId="14100"/>
          <ac:spMkLst>
            <pc:docMk/>
            <pc:sldMk cId="1204504827" sldId="1275"/>
            <ac:spMk id="1070" creationId="{512BAEC8-9DDE-AD53-1B7E-5AD4B85DE56F}"/>
          </ac:spMkLst>
        </pc:spChg>
        <pc:spChg chg="mod">
          <ac:chgData name="Sharma, Abhinav" userId="S::abhinavsharma55@deloitte.com::4b974ccb-874a-4068-a1ed-3ffbc4b6cc83" providerId="AD" clId="Web-{C410FF98-F1CB-733D-8A11-CF461A829D7F}" dt="2022-10-12T04:07:42.972" v="1" actId="14100"/>
          <ac:spMkLst>
            <pc:docMk/>
            <pc:sldMk cId="1204504827" sldId="1275"/>
            <ac:spMk id="1071" creationId="{056BE85E-7681-2BD3-059F-35070060F95E}"/>
          </ac:spMkLst>
        </pc:spChg>
      </pc:sldChg>
    </pc:docChg>
  </pc:docChgLst>
  <pc:docChgLst>
    <pc:chgData name="Hazra, Arnab" userId="70c17a59-be84-4460-8fa1-c44422f888bd" providerId="ADAL" clId="{B9DC3157-9FAA-1A43-9AE7-17F684081CCD}"/>
    <pc:docChg chg="custSel addSld delSld modSld sldOrd">
      <pc:chgData name="Hazra, Arnab" userId="70c17a59-be84-4460-8fa1-c44422f888bd" providerId="ADAL" clId="{B9DC3157-9FAA-1A43-9AE7-17F684081CCD}" dt="2022-10-21T13:29:11.245" v="175" actId="20577"/>
      <pc:docMkLst>
        <pc:docMk/>
      </pc:docMkLst>
      <pc:sldChg chg="modSp mod">
        <pc:chgData name="Hazra, Arnab" userId="70c17a59-be84-4460-8fa1-c44422f888bd" providerId="ADAL" clId="{B9DC3157-9FAA-1A43-9AE7-17F684081CCD}" dt="2022-10-21T13:29:11.245" v="175" actId="20577"/>
        <pc:sldMkLst>
          <pc:docMk/>
          <pc:sldMk cId="230717678" sldId="257"/>
        </pc:sldMkLst>
        <pc:spChg chg="mod">
          <ac:chgData name="Hazra, Arnab" userId="70c17a59-be84-4460-8fa1-c44422f888bd" providerId="ADAL" clId="{B9DC3157-9FAA-1A43-9AE7-17F684081CCD}" dt="2022-10-21T13:28:51.031" v="171" actId="1076"/>
          <ac:spMkLst>
            <pc:docMk/>
            <pc:sldMk cId="230717678" sldId="257"/>
            <ac:spMk id="6" creationId="{BE8406F5-A55D-C422-3827-5C6BEC20C88F}"/>
          </ac:spMkLst>
        </pc:spChg>
        <pc:graphicFrameChg chg="mod modGraphic">
          <ac:chgData name="Hazra, Arnab" userId="70c17a59-be84-4460-8fa1-c44422f888bd" providerId="ADAL" clId="{B9DC3157-9FAA-1A43-9AE7-17F684081CCD}" dt="2022-10-21T12:49:43.159" v="170" actId="1076"/>
          <ac:graphicFrameMkLst>
            <pc:docMk/>
            <pc:sldMk cId="230717678" sldId="257"/>
            <ac:graphicFrameMk id="3" creationId="{24B9DBAE-7193-DE14-63B3-565FE9D4E8FB}"/>
          </ac:graphicFrameMkLst>
        </pc:graphicFrameChg>
        <pc:graphicFrameChg chg="mod modGraphic">
          <ac:chgData name="Hazra, Arnab" userId="70c17a59-be84-4460-8fa1-c44422f888bd" providerId="ADAL" clId="{B9DC3157-9FAA-1A43-9AE7-17F684081CCD}" dt="2022-10-21T13:29:11.245" v="175" actId="20577"/>
          <ac:graphicFrameMkLst>
            <pc:docMk/>
            <pc:sldMk cId="230717678" sldId="257"/>
            <ac:graphicFrameMk id="5" creationId="{CC3CDA38-B437-4FE5-2263-8F789845C455}"/>
          </ac:graphicFrameMkLst>
        </pc:graphicFrameChg>
      </pc:sldChg>
      <pc:sldChg chg="delSp add mod">
        <pc:chgData name="Hazra, Arnab" userId="70c17a59-be84-4460-8fa1-c44422f888bd" providerId="ADAL" clId="{B9DC3157-9FAA-1A43-9AE7-17F684081CCD}" dt="2022-10-21T11:37:04.891" v="65" actId="478"/>
        <pc:sldMkLst>
          <pc:docMk/>
          <pc:sldMk cId="3927584476" sldId="1267"/>
        </pc:sldMkLst>
        <pc:spChg chg="del">
          <ac:chgData name="Hazra, Arnab" userId="70c17a59-be84-4460-8fa1-c44422f888bd" providerId="ADAL" clId="{B9DC3157-9FAA-1A43-9AE7-17F684081CCD}" dt="2022-10-21T11:37:04.891" v="65" actId="478"/>
          <ac:spMkLst>
            <pc:docMk/>
            <pc:sldMk cId="3927584476" sldId="1267"/>
            <ac:spMk id="4" creationId="{494271A0-35CD-0C58-703D-40A4ADA8B07E}"/>
          </ac:spMkLst>
        </pc:spChg>
      </pc:sldChg>
      <pc:sldChg chg="new del">
        <pc:chgData name="Hazra, Arnab" userId="70c17a59-be84-4460-8fa1-c44422f888bd" providerId="ADAL" clId="{B9DC3157-9FAA-1A43-9AE7-17F684081CCD}" dt="2022-10-21T10:12:26.997" v="59" actId="2696"/>
        <pc:sldMkLst>
          <pc:docMk/>
          <pc:sldMk cId="846471689" sldId="1276"/>
        </pc:sldMkLst>
      </pc:sldChg>
      <pc:sldChg chg="delSp add del mod ord">
        <pc:chgData name="Hazra, Arnab" userId="70c17a59-be84-4460-8fa1-c44422f888bd" providerId="ADAL" clId="{B9DC3157-9FAA-1A43-9AE7-17F684081CCD}" dt="2022-10-21T11:37:02.201" v="64" actId="2696"/>
        <pc:sldMkLst>
          <pc:docMk/>
          <pc:sldMk cId="1915281344" sldId="1276"/>
        </pc:sldMkLst>
        <pc:spChg chg="del">
          <ac:chgData name="Hazra, Arnab" userId="70c17a59-be84-4460-8fa1-c44422f888bd" providerId="ADAL" clId="{B9DC3157-9FAA-1A43-9AE7-17F684081CCD}" dt="2022-10-21T10:12:45.801" v="62" actId="478"/>
          <ac:spMkLst>
            <pc:docMk/>
            <pc:sldMk cId="1915281344" sldId="1276"/>
            <ac:spMk id="6" creationId="{BE8406F5-A55D-C422-3827-5C6BEC20C88F}"/>
          </ac:spMkLst>
        </pc:spChg>
        <pc:graphicFrameChg chg="del">
          <ac:chgData name="Hazra, Arnab" userId="70c17a59-be84-4460-8fa1-c44422f888bd" providerId="ADAL" clId="{B9DC3157-9FAA-1A43-9AE7-17F684081CCD}" dt="2022-10-21T10:12:45.801" v="62" actId="478"/>
          <ac:graphicFrameMkLst>
            <pc:docMk/>
            <pc:sldMk cId="1915281344" sldId="1276"/>
            <ac:graphicFrameMk id="2" creationId="{284301D8-F275-3BC9-02AA-2A0E2F20D13E}"/>
          </ac:graphicFrameMkLst>
        </pc:graphicFrameChg>
        <pc:graphicFrameChg chg="del">
          <ac:chgData name="Hazra, Arnab" userId="70c17a59-be84-4460-8fa1-c44422f888bd" providerId="ADAL" clId="{B9DC3157-9FAA-1A43-9AE7-17F684081CCD}" dt="2022-10-21T10:12:45.801" v="62" actId="478"/>
          <ac:graphicFrameMkLst>
            <pc:docMk/>
            <pc:sldMk cId="1915281344" sldId="1276"/>
            <ac:graphicFrameMk id="3" creationId="{24B9DBAE-7193-DE14-63B3-565FE9D4E8FB}"/>
          </ac:graphicFrameMkLst>
        </pc:graphicFrameChg>
        <pc:graphicFrameChg chg="del">
          <ac:chgData name="Hazra, Arnab" userId="70c17a59-be84-4460-8fa1-c44422f888bd" providerId="ADAL" clId="{B9DC3157-9FAA-1A43-9AE7-17F684081CCD}" dt="2022-10-21T10:12:45.801" v="62" actId="478"/>
          <ac:graphicFrameMkLst>
            <pc:docMk/>
            <pc:sldMk cId="1915281344" sldId="1276"/>
            <ac:graphicFrameMk id="4" creationId="{EC6586B6-0F87-6C67-780D-4C2B134E6B61}"/>
          </ac:graphicFrameMkLst>
        </pc:graphicFrameChg>
        <pc:graphicFrameChg chg="del">
          <ac:chgData name="Hazra, Arnab" userId="70c17a59-be84-4460-8fa1-c44422f888bd" providerId="ADAL" clId="{B9DC3157-9FAA-1A43-9AE7-17F684081CCD}" dt="2022-10-21T10:12:45.801" v="62" actId="478"/>
          <ac:graphicFrameMkLst>
            <pc:docMk/>
            <pc:sldMk cId="1915281344" sldId="1276"/>
            <ac:graphicFrameMk id="5" creationId="{CC3CDA38-B437-4FE5-2263-8F789845C455}"/>
          </ac:graphicFrameMkLst>
        </pc:graphicFrameChg>
      </pc:sldChg>
    </pc:docChg>
  </pc:docChgLst>
  <pc:docChgLst>
    <pc:chgData name="U B, Ramakrishna" userId="S::ramub@deloitte.com::24b6c988-96f3-45a9-834d-fcbd4aa64bbe" providerId="AD" clId="Web-{066D2688-DC27-4C3B-9107-90BBA3DAB919}"/>
    <pc:docChg chg="modSld">
      <pc:chgData name="U B, Ramakrishna" userId="S::ramub@deloitte.com::24b6c988-96f3-45a9-834d-fcbd4aa64bbe" providerId="AD" clId="Web-{066D2688-DC27-4C3B-9107-90BBA3DAB919}" dt="2022-10-31T08:26:05.201" v="7" actId="14100"/>
      <pc:docMkLst>
        <pc:docMk/>
      </pc:docMkLst>
      <pc:sldChg chg="addSp delSp modSp">
        <pc:chgData name="U B, Ramakrishna" userId="S::ramub@deloitte.com::24b6c988-96f3-45a9-834d-fcbd4aa64bbe" providerId="AD" clId="Web-{066D2688-DC27-4C3B-9107-90BBA3DAB919}" dt="2022-10-31T08:26:05.201" v="7" actId="14100"/>
        <pc:sldMkLst>
          <pc:docMk/>
          <pc:sldMk cId="1204504827" sldId="1275"/>
        </pc:sldMkLst>
        <pc:picChg chg="add del mod">
          <ac:chgData name="U B, Ramakrishna" userId="S::ramub@deloitte.com::24b6c988-96f3-45a9-834d-fcbd4aa64bbe" providerId="AD" clId="Web-{066D2688-DC27-4C3B-9107-90BBA3DAB919}" dt="2022-10-31T08:25:46.873" v="1"/>
          <ac:picMkLst>
            <pc:docMk/>
            <pc:sldMk cId="1204504827" sldId="1275"/>
            <ac:picMk id="2" creationId="{00BF6B56-EC63-1643-8E02-51798D1A05D9}"/>
          </ac:picMkLst>
        </pc:picChg>
        <pc:picChg chg="del">
          <ac:chgData name="U B, Ramakrishna" userId="S::ramub@deloitte.com::24b6c988-96f3-45a9-834d-fcbd4aa64bbe" providerId="AD" clId="Web-{066D2688-DC27-4C3B-9107-90BBA3DAB919}" dt="2022-10-31T08:25:48.701" v="2"/>
          <ac:picMkLst>
            <pc:docMk/>
            <pc:sldMk cId="1204504827" sldId="1275"/>
            <ac:picMk id="3" creationId="{689623DF-8FCD-F69D-1660-80050BCF865B}"/>
          </ac:picMkLst>
        </pc:picChg>
        <pc:picChg chg="add mod">
          <ac:chgData name="U B, Ramakrishna" userId="S::ramub@deloitte.com::24b6c988-96f3-45a9-834d-fcbd4aa64bbe" providerId="AD" clId="Web-{066D2688-DC27-4C3B-9107-90BBA3DAB919}" dt="2022-10-31T08:26:05.201" v="7" actId="14100"/>
          <ac:picMkLst>
            <pc:docMk/>
            <pc:sldMk cId="1204504827" sldId="1275"/>
            <ac:picMk id="4" creationId="{DB706B14-6A53-AF05-CA34-DE4302DBE350}"/>
          </ac:picMkLst>
        </pc:picChg>
      </pc:sldChg>
    </pc:docChg>
  </pc:docChgLst>
</pc:chgInfo>
</file>

<file path=ppt/media/image1.jpe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B749C9-B992-42C4-AE3C-CA787E4E06B1}" type="datetimeFigureOut">
              <a:rPr lang="en-US" smtClean="0"/>
              <a:t>11/10/2022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D7071D-1A1D-4238-9264-85BF19C1AA8A}" type="slidenum">
              <a:rPr lang="en-US" smtClean="0"/>
              <a:t>‹#›</a:t>
            </a:fld>
            <a:endParaRPr lang="en-US"/>
          </a:p>
        </p:txBody>
      </p:sp>
    </p:spTree>
    <p:extLst>
      <p:ext uri="{BB962C8B-B14F-4D97-AF65-F5344CB8AC3E}">
        <p14:creationId xmlns:p14="http://schemas.microsoft.com/office/powerpoint/2010/main" val="103160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qualitynet.cms.gov/inpatient/hrrp"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IN" b="1" i="0">
                <a:solidFill>
                  <a:srgbClr val="202124"/>
                </a:solidFill>
                <a:effectLst/>
                <a:latin typeface="arial" panose="020B0604020202020204" pitchFamily="34" charset="0"/>
              </a:rPr>
              <a:t>Heart failure is highly prevalent (25 % in chronic heart failure and up to 40 % in acute heart failure) in patients with diabetes mellitus</a:t>
            </a:r>
            <a:r>
              <a:rPr lang="en-IN" b="0" i="0">
                <a:solidFill>
                  <a:srgbClr val="202124"/>
                </a:solidFill>
                <a:effectLst/>
                <a:latin typeface="arial" panose="020B0604020202020204" pitchFamily="34" charset="0"/>
              </a:rPr>
              <a:t>. Its prevalence is four-times higher than that of the general population</a:t>
            </a:r>
          </a:p>
          <a:p>
            <a:r>
              <a:rPr lang="en-IN" b="1" i="0">
                <a:solidFill>
                  <a:srgbClr val="202124"/>
                </a:solidFill>
                <a:effectLst/>
                <a:latin typeface="arial" panose="020B0604020202020204" pitchFamily="34" charset="0"/>
              </a:rPr>
              <a:t>People with diabetes are about 3 times more likely to die with flu and pneumonia</a:t>
            </a:r>
            <a:r>
              <a:rPr lang="en-IN" b="0" i="0">
                <a:solidFill>
                  <a:srgbClr val="202124"/>
                </a:solidFill>
                <a:effectLst/>
                <a:latin typeface="arial" panose="020B0604020202020204" pitchFamily="34" charset="0"/>
              </a:rPr>
              <a:t>. </a:t>
            </a:r>
          </a:p>
          <a:p>
            <a:r>
              <a:rPr lang="en-IN" b="0" i="0">
                <a:solidFill>
                  <a:srgbClr val="202124"/>
                </a:solidFill>
                <a:effectLst/>
                <a:latin typeface="arial" panose="020B0604020202020204" pitchFamily="34" charset="0"/>
              </a:rPr>
              <a:t>Diabetes is both a marker for high-risk, resource-intensive, and expensive care after CABG and an independent risk factor for reduced long-term survival</a:t>
            </a:r>
          </a:p>
          <a:p>
            <a:endParaRPr lang="en-IN" b="0" i="0">
              <a:solidFill>
                <a:srgbClr val="202124"/>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highlight>
                  <a:srgbClr val="FFFF00"/>
                </a:highlight>
                <a:latin typeface="Calibri" panose="020F0502020204030204" pitchFamily="34" charset="0"/>
                <a:ea typeface="Calibri" panose="020F0502020204030204" pitchFamily="34" charset="0"/>
                <a:cs typeface="Arial" panose="020B0604020202020204" pitchFamily="34" charset="0"/>
              </a:rPr>
              <a:t>The </a:t>
            </a:r>
            <a:r>
              <a:rPr lang="en-US" sz="1800" u="none" strike="noStrike">
                <a:effectLst/>
                <a:highlight>
                  <a:srgbClr val="FFFF00"/>
                </a:highlight>
                <a:latin typeface="Calibri" panose="020F0502020204030204" pitchFamily="34" charset="0"/>
                <a:ea typeface="Calibri" panose="020F0502020204030204" pitchFamily="34" charset="0"/>
                <a:cs typeface="Arial" panose="020B0604020202020204" pitchFamily="34" charset="0"/>
                <a:hlinkClick r:id="rId3"/>
              </a:rPr>
              <a:t>Hospital Readmissions Reductions Program</a:t>
            </a:r>
            <a:r>
              <a:rPr lang="en-US" sz="1800">
                <a:effectLst/>
                <a:highlight>
                  <a:srgbClr val="FFFF00"/>
                </a:highlight>
                <a:latin typeface="Calibri" panose="020F0502020204030204" pitchFamily="34" charset="0"/>
                <a:ea typeface="Calibri" panose="020F0502020204030204" pitchFamily="34" charset="0"/>
                <a:cs typeface="Arial" panose="020B0604020202020204" pitchFamily="34" charset="0"/>
              </a:rPr>
              <a:t> (HRRP), created as part of the Affordable Care Act, punishes general acute-care hospitals when more Medicare patients return for a new admission within 30 days of discharge than the government standardized rate.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highlight>
                <a:srgbClr val="FFFF00"/>
              </a:highligh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The Centre for Medicare and Medicaid service (CMS) include these 6 conditions for penalties:</a:t>
            </a:r>
            <a:endParaRPr lang="en-IN" sz="1100">
              <a:effectLst/>
              <a:latin typeface="Calibri" panose="020F0502020204030204" pitchFamily="34" charset="0"/>
              <a:ea typeface="Calibri" panose="020F0502020204030204" pitchFamily="34" charset="0"/>
              <a:cs typeface="Arial" panose="020B0604020202020204" pitchFamily="34" charset="0"/>
            </a:endParaRPr>
          </a:p>
          <a:p>
            <a:pPr marL="1143000" lvl="2" indent="-228600">
              <a:lnSpc>
                <a:spcPct val="107000"/>
              </a:lnSpc>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Acute myocardial infarction (AMI)</a:t>
            </a:r>
            <a:endParaRPr lang="en-IN" sz="1100">
              <a:effectLst/>
              <a:latin typeface="Calibri" panose="020F0502020204030204" pitchFamily="34" charset="0"/>
              <a:ea typeface="Calibri" panose="020F0502020204030204" pitchFamily="34" charset="0"/>
              <a:cs typeface="Arial" panose="020B0604020202020204" pitchFamily="34" charset="0"/>
            </a:endParaRPr>
          </a:p>
          <a:p>
            <a:pPr marL="1143000" lvl="2" indent="-228600">
              <a:lnSpc>
                <a:spcPct val="107000"/>
              </a:lnSpc>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Chronic Obstructive Pulmonary Disease (COPD)</a:t>
            </a:r>
            <a:endParaRPr lang="en-IN" sz="1100">
              <a:effectLst/>
              <a:latin typeface="Calibri" panose="020F0502020204030204" pitchFamily="34" charset="0"/>
              <a:ea typeface="Calibri" panose="020F0502020204030204" pitchFamily="34" charset="0"/>
              <a:cs typeface="Arial" panose="020B0604020202020204" pitchFamily="34" charset="0"/>
            </a:endParaRPr>
          </a:p>
          <a:p>
            <a:pPr marL="1143000" lvl="2" indent="-228600">
              <a:lnSpc>
                <a:spcPct val="107000"/>
              </a:lnSpc>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heart failure</a:t>
            </a:r>
            <a:endParaRPr lang="en-IN" sz="1100">
              <a:effectLst/>
              <a:latin typeface="Calibri" panose="020F0502020204030204" pitchFamily="34" charset="0"/>
              <a:ea typeface="Calibri" panose="020F0502020204030204" pitchFamily="34" charset="0"/>
              <a:cs typeface="Arial" panose="020B0604020202020204" pitchFamily="34" charset="0"/>
            </a:endParaRPr>
          </a:p>
          <a:p>
            <a:pPr marL="1143000" lvl="2" indent="-228600">
              <a:lnSpc>
                <a:spcPct val="107000"/>
              </a:lnSpc>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Pneumonia</a:t>
            </a:r>
            <a:endParaRPr lang="en-IN" sz="1100">
              <a:effectLst/>
              <a:latin typeface="Calibri" panose="020F0502020204030204" pitchFamily="34" charset="0"/>
              <a:ea typeface="Calibri" panose="020F0502020204030204" pitchFamily="34" charset="0"/>
              <a:cs typeface="Arial" panose="020B0604020202020204" pitchFamily="34" charset="0"/>
            </a:endParaRPr>
          </a:p>
          <a:p>
            <a:pPr marL="1143000" lvl="2" indent="-228600">
              <a:lnSpc>
                <a:spcPct val="107000"/>
              </a:lnSpc>
              <a:spcAft>
                <a:spcPts val="800"/>
              </a:spcAft>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Coronary Artery Bypass Graft (CABG) Surgery</a:t>
            </a:r>
          </a:p>
          <a:p>
            <a:pPr marL="1143000" lvl="2" indent="-228600">
              <a:lnSpc>
                <a:spcPct val="107000"/>
              </a:lnSpc>
              <a:spcAft>
                <a:spcPts val="800"/>
              </a:spcAft>
              <a:buFont typeface="+mj-lt"/>
              <a:buAutoNum type="romanLcPeriod"/>
            </a:pPr>
            <a:r>
              <a:rPr lang="en-US" sz="1100">
                <a:effectLst/>
                <a:highlight>
                  <a:srgbClr val="FFFF00"/>
                </a:highlight>
                <a:latin typeface="Calibri" panose="020F0502020204030204" pitchFamily="34" charset="0"/>
                <a:ea typeface="Calibri" panose="020F0502020204030204" pitchFamily="34" charset="0"/>
                <a:cs typeface="Arial" panose="020B0604020202020204" pitchFamily="34" charset="0"/>
              </a:rPr>
              <a:t>Hip or knee replacement</a:t>
            </a:r>
            <a:r>
              <a:rPr lang="en-IN">
                <a:effectLst/>
              </a:rPr>
              <a:t> </a:t>
            </a:r>
            <a:endParaRPr lang="en-IN" sz="1800">
              <a:effectLst/>
              <a:latin typeface="Calibri" panose="020F0502020204030204" pitchFamily="34" charset="0"/>
              <a:ea typeface="Calibri" panose="020F0502020204030204" pitchFamily="34" charset="0"/>
              <a:cs typeface="Arial" panose="020B0604020202020204" pitchFamily="34" charset="0"/>
            </a:endParaRPr>
          </a:p>
          <a:p>
            <a:endParaRPr lang="en-US"/>
          </a:p>
        </p:txBody>
      </p:sp>
    </p:spTree>
    <p:extLst>
      <p:ext uri="{BB962C8B-B14F-4D97-AF65-F5344CB8AC3E}">
        <p14:creationId xmlns:p14="http://schemas.microsoft.com/office/powerpoint/2010/main" val="1626679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B6B1C7F-C94C-2E48-891C-B1B19A686D03}" type="slidenum">
              <a:rPr lang="en-US" smtClean="0"/>
              <a:t>3</a:t>
            </a:fld>
            <a:endParaRPr lang="en-US"/>
          </a:p>
        </p:txBody>
      </p:sp>
    </p:spTree>
    <p:extLst>
      <p:ext uri="{BB962C8B-B14F-4D97-AF65-F5344CB8AC3E}">
        <p14:creationId xmlns:p14="http://schemas.microsoft.com/office/powerpoint/2010/main" val="758746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20264-F454-4E2B-A1EE-583DB0A5DD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641D17-D833-4A30-94A6-78DF92E784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5C0DBC-D84E-407B-8421-B08ECBECDCD4}"/>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A0161325-A1CF-4810-B191-31E1E83BC7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2621FD-A298-4FA3-B872-66ECE63780B9}"/>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506422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05C9-C680-4FBD-8687-73550671A9C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57B831-E389-47DD-AB44-4E062E191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A88089-0011-47BA-8BB1-863A3287982B}"/>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C6BB238A-9E11-4FAF-BE90-C01182677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095CD7-0DAF-4D83-9527-8BF2F655A90E}"/>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61652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A368DA-A654-40C3-A231-32BCD9979A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C1FBCA-8871-47E5-AFE2-B64FE59676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E23E41-15A2-4859-91D0-36786269715C}"/>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4E92DAF7-3384-4F76-A9C5-D9E90C7AD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8BC6E1-FE54-42ED-AB7E-3A0814BD0790}"/>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500070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1"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40" indent="0" algn="ctr">
              <a:buNone/>
              <a:defRPr sz="2400"/>
            </a:lvl3pPr>
            <a:lvl4pPr marL="1828709" indent="0" algn="ctr">
              <a:buNone/>
              <a:defRPr sz="2133"/>
            </a:lvl4pPr>
            <a:lvl5pPr marL="2438278" indent="0" algn="ctr">
              <a:buNone/>
              <a:defRPr sz="2133"/>
            </a:lvl5pPr>
            <a:lvl6pPr marL="3047848" indent="0" algn="ctr">
              <a:buNone/>
              <a:defRPr sz="2133"/>
            </a:lvl6pPr>
            <a:lvl7pPr marL="3657418" indent="0" algn="ctr">
              <a:buNone/>
              <a:defRPr sz="2133"/>
            </a:lvl7pPr>
            <a:lvl8pPr marL="4266987" indent="0" algn="ctr">
              <a:buNone/>
              <a:defRPr sz="2133"/>
            </a:lvl8pPr>
            <a:lvl9pPr marL="4876557"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700"/>
            <a:ext cx="5594349" cy="298451"/>
          </a:xfrm>
          <a:prstGeom prst="rect">
            <a:avLst/>
          </a:prstGeom>
        </p:spPr>
        <p:txBody>
          <a:bodyPr/>
          <a:lstStyle>
            <a:lvl1pPr>
              <a:spcAft>
                <a:spcPts val="0"/>
              </a:spcAft>
              <a:defRPr sz="105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224944759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408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6316" y="4194287"/>
            <a:ext cx="8528936" cy="2169796"/>
          </a:xfrm>
        </p:spPr>
        <p:txBody>
          <a:bodyPr anchor="b" anchorCtr="0">
            <a:noAutofit/>
          </a:bodyPr>
          <a:lstStyle>
            <a:lvl1pPr>
              <a:lnSpc>
                <a:spcPct val="100000"/>
              </a:lnSpc>
              <a:spcAft>
                <a:spcPts val="451"/>
              </a:spcAft>
              <a:defRPr sz="8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5" y="4189871"/>
            <a:ext cx="2319503" cy="1725448"/>
          </a:xfrm>
        </p:spPr>
        <p:txBody>
          <a:bodyPr anchor="ctr" anchorCtr="0">
            <a:normAutofit/>
          </a:bodyPr>
          <a:lstStyle>
            <a:lvl1pPr algn="ctr">
              <a:defRPr sz="800">
                <a:solidFill>
                  <a:schemeClr val="bg1"/>
                </a:solidFill>
              </a:defRPr>
            </a:lvl1pPr>
          </a:lstStyle>
          <a:p>
            <a:r>
              <a:rPr lang="en-GB" sz="675"/>
              <a:t>Insert sponsorship mark here</a:t>
            </a:r>
            <a:endParaRPr lang="en-GB"/>
          </a:p>
        </p:txBody>
      </p:sp>
      <p:sp>
        <p:nvSpPr>
          <p:cNvPr id="8" name="Text Placeholder 7"/>
          <p:cNvSpPr>
            <a:spLocks noGrp="1"/>
          </p:cNvSpPr>
          <p:nvPr>
            <p:ph type="body" sz="quarter" idx="15" hasCustomPrompt="1"/>
          </p:nvPr>
        </p:nvSpPr>
        <p:spPr>
          <a:xfrm>
            <a:off x="9412076" y="5995943"/>
            <a:ext cx="2319501" cy="363723"/>
          </a:xfrm>
        </p:spPr>
        <p:txBody>
          <a:bodyPr anchor="b" anchorCtr="0">
            <a:noAutofit/>
          </a:bodyPr>
          <a:lstStyle>
            <a:lvl1pPr>
              <a:lnSpc>
                <a:spcPct val="100000"/>
              </a:lnSpc>
              <a:defRPr sz="800">
                <a:solidFill>
                  <a:schemeClr val="bg1"/>
                </a:solidFill>
              </a:defRPr>
            </a:lvl1pPr>
          </a:lstStyle>
          <a:p>
            <a:pPr lvl="0"/>
            <a:r>
              <a:rPr lang="en-US"/>
              <a:t>Advanced graphics timesaver</a:t>
            </a:r>
          </a:p>
          <a:p>
            <a:pPr lvl="0"/>
            <a:endParaRPr lang="en-US"/>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63296"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grpSp>
    </p:spTree>
    <p:extLst>
      <p:ext uri="{BB962C8B-B14F-4D97-AF65-F5344CB8AC3E}">
        <p14:creationId xmlns:p14="http://schemas.microsoft.com/office/powerpoint/2010/main" val="255064830"/>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ubtitle">
  <p:cSld name="Title &amp; subtitle">
    <p:spTree>
      <p:nvGrpSpPr>
        <p:cNvPr id="1" name="Shape 310"/>
        <p:cNvGrpSpPr/>
        <p:nvPr/>
      </p:nvGrpSpPr>
      <p:grpSpPr>
        <a:xfrm>
          <a:off x="0" y="0"/>
          <a:ext cx="0" cy="0"/>
          <a:chOff x="0" y="0"/>
          <a:chExt cx="0" cy="0"/>
        </a:xfrm>
      </p:grpSpPr>
      <p:sp>
        <p:nvSpPr>
          <p:cNvPr id="311" name="Google Shape;311;p59"/>
          <p:cNvSpPr txBox="1">
            <a:spLocks noGrp="1"/>
          </p:cNvSpPr>
          <p:nvPr>
            <p:ph type="body" idx="1"/>
          </p:nvPr>
        </p:nvSpPr>
        <p:spPr>
          <a:xfrm>
            <a:off x="463295" y="682940"/>
            <a:ext cx="11277600" cy="757200"/>
          </a:xfrm>
          <a:prstGeom prst="rect">
            <a:avLst/>
          </a:prstGeom>
          <a:noFill/>
          <a:ln>
            <a:noFill/>
          </a:ln>
        </p:spPr>
        <p:txBody>
          <a:bodyPr spcFirstLastPara="1" wrap="square" lIns="0" tIns="0" rIns="0" bIns="0" anchor="t" anchorCtr="0">
            <a:noAutofit/>
          </a:bodyPr>
          <a:lstStyle>
            <a:lvl1pPr marL="609585" lvl="0" indent="-304792" algn="l" rtl="0">
              <a:lnSpc>
                <a:spcPct val="100000"/>
              </a:lnSpc>
              <a:spcBef>
                <a:spcPts val="0"/>
              </a:spcBef>
              <a:spcAft>
                <a:spcPts val="0"/>
              </a:spcAft>
              <a:buClr>
                <a:schemeClr val="dk2"/>
              </a:buClr>
              <a:buSzPts val="1400"/>
              <a:buFont typeface="Calibri"/>
              <a:buNone/>
              <a:defRPr sz="1867" b="0">
                <a:solidFill>
                  <a:schemeClr val="dk2"/>
                </a:solidFill>
              </a:defRPr>
            </a:lvl1pPr>
            <a:lvl2pPr marL="1219170" lvl="1" indent="-423323" algn="l" rtl="0">
              <a:lnSpc>
                <a:spcPct val="100000"/>
              </a:lnSpc>
              <a:spcBef>
                <a:spcPts val="800"/>
              </a:spcBef>
              <a:spcAft>
                <a:spcPts val="0"/>
              </a:spcAft>
              <a:buClr>
                <a:schemeClr val="dk1"/>
              </a:buClr>
              <a:buSzPts val="1400"/>
              <a:buChar char="•"/>
              <a:defRPr/>
            </a:lvl2pPr>
            <a:lvl3pPr marL="1828754" lvl="2" indent="-423323" algn="l" rtl="0">
              <a:lnSpc>
                <a:spcPct val="100000"/>
              </a:lnSpc>
              <a:spcBef>
                <a:spcPts val="800"/>
              </a:spcBef>
              <a:spcAft>
                <a:spcPts val="0"/>
              </a:spcAft>
              <a:buClr>
                <a:schemeClr val="dk1"/>
              </a:buClr>
              <a:buSzPts val="1400"/>
              <a:buChar char="−"/>
              <a:defRPr/>
            </a:lvl3pPr>
            <a:lvl4pPr marL="2438339" lvl="3" indent="-423323" algn="l" rtl="0">
              <a:lnSpc>
                <a:spcPct val="100000"/>
              </a:lnSpc>
              <a:spcBef>
                <a:spcPts val="800"/>
              </a:spcBef>
              <a:spcAft>
                <a:spcPts val="0"/>
              </a:spcAft>
              <a:buClr>
                <a:schemeClr val="dk1"/>
              </a:buClr>
              <a:buSzPts val="1400"/>
              <a:buChar char="◦"/>
              <a:defRPr/>
            </a:lvl4pPr>
            <a:lvl5pPr marL="3047924" lvl="4" indent="-423323" algn="l" rtl="0">
              <a:lnSpc>
                <a:spcPct val="100000"/>
              </a:lnSpc>
              <a:spcBef>
                <a:spcPts val="800"/>
              </a:spcBef>
              <a:spcAft>
                <a:spcPts val="0"/>
              </a:spcAft>
              <a:buClr>
                <a:schemeClr val="dk1"/>
              </a:buClr>
              <a:buSzPts val="1400"/>
              <a:buChar char="−"/>
              <a:defRPr/>
            </a:lvl5pPr>
            <a:lvl6pPr marL="3657509" lvl="5" indent="-423323" algn="l" rtl="0">
              <a:lnSpc>
                <a:spcPct val="100000"/>
              </a:lnSpc>
              <a:spcBef>
                <a:spcPts val="800"/>
              </a:spcBef>
              <a:spcAft>
                <a:spcPts val="0"/>
              </a:spcAft>
              <a:buClr>
                <a:schemeClr val="dk1"/>
              </a:buClr>
              <a:buSzPts val="1400"/>
              <a:buChar char="−"/>
              <a:defRPr/>
            </a:lvl6pPr>
            <a:lvl7pPr marL="4267093" lvl="6" indent="-423323" algn="l" rtl="0">
              <a:lnSpc>
                <a:spcPct val="100000"/>
              </a:lnSpc>
              <a:spcBef>
                <a:spcPts val="800"/>
              </a:spcBef>
              <a:spcAft>
                <a:spcPts val="0"/>
              </a:spcAft>
              <a:buClr>
                <a:schemeClr val="dk1"/>
              </a:buClr>
              <a:buSzPts val="1400"/>
              <a:buChar char="−"/>
              <a:defRPr/>
            </a:lvl7pPr>
            <a:lvl8pPr marL="4876678" lvl="7" indent="-423323" algn="l" rtl="0">
              <a:lnSpc>
                <a:spcPct val="100000"/>
              </a:lnSpc>
              <a:spcBef>
                <a:spcPts val="800"/>
              </a:spcBef>
              <a:spcAft>
                <a:spcPts val="0"/>
              </a:spcAft>
              <a:buClr>
                <a:schemeClr val="dk1"/>
              </a:buClr>
              <a:buSzPts val="1400"/>
              <a:buChar char="−"/>
              <a:defRPr/>
            </a:lvl8pPr>
            <a:lvl9pPr marL="5486263" lvl="8" indent="-423323" algn="l" rtl="0">
              <a:lnSpc>
                <a:spcPct val="100000"/>
              </a:lnSpc>
              <a:spcBef>
                <a:spcPts val="800"/>
              </a:spcBef>
              <a:spcAft>
                <a:spcPts val="800"/>
              </a:spcAft>
              <a:buClr>
                <a:schemeClr val="dk1"/>
              </a:buClr>
              <a:buSzPts val="1400"/>
              <a:buChar char="−"/>
              <a:defRPr/>
            </a:lvl9pPr>
          </a:lstStyle>
          <a:p>
            <a:endParaRPr/>
          </a:p>
        </p:txBody>
      </p:sp>
      <p:sp>
        <p:nvSpPr>
          <p:cNvPr id="312" name="Google Shape;312;p59"/>
          <p:cNvSpPr txBox="1">
            <a:spLocks noGrp="1"/>
          </p:cNvSpPr>
          <p:nvPr>
            <p:ph type="title"/>
          </p:nvPr>
        </p:nvSpPr>
        <p:spPr>
          <a:xfrm>
            <a:off x="463295" y="345992"/>
            <a:ext cx="11277600" cy="3344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Clr>
                <a:schemeClr val="dk1"/>
              </a:buClr>
              <a:buSzPts val="1600"/>
              <a:buFont typeface="Calibri"/>
              <a:buNone/>
              <a:defRPr sz="2133">
                <a:latin typeface="Calibri"/>
                <a:ea typeface="Calibri"/>
                <a:cs typeface="Calibri"/>
                <a:sym typeface="Calibri"/>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94920861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FDF5-89D2-4124-A2E5-DE9499AF0D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6E8C27-8CCE-433A-B765-5730A18C68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1BC38-BC97-4C6F-A9E6-1E6CAC03FDD6}"/>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81F676D5-1DCA-40FA-99BE-A8FF15701F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B173D8-41EE-467F-8CDF-EDF407DF6684}"/>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2698371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C3F19-090B-4723-8934-DC9BDF4FD4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6F8A7F-9638-4D13-B041-7F00B2124F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04D290-5225-4BB1-8CEA-D7EE51704655}"/>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8EC2219B-B10D-4175-B8CE-FC758385F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794A2-A922-4A3A-9839-120A166A00AF}"/>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2518039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BEEF8-DCE9-4878-9963-D4CF8E0C8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2BEA22-C04D-4D70-816D-A2F5913236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18649AD-FD8D-4877-84B2-B941D4F2FA8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DE5884-0E76-4E50-BF00-51CEF9B06881}"/>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6" name="Footer Placeholder 5">
            <a:extLst>
              <a:ext uri="{FF2B5EF4-FFF2-40B4-BE49-F238E27FC236}">
                <a16:creationId xmlns:a16="http://schemas.microsoft.com/office/drawing/2014/main" id="{433595C7-C9F6-42E3-BA00-18F70A6482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65D10-2EEA-4ED4-BF8E-5EAD6A5145F4}"/>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312779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A17D8-9FEF-478B-A448-B15467699C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350053-D84F-4EFF-AEBA-2EFEC3AF85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570AB6-7CA6-4B3C-8EDF-B86B05F40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A1EE15-6F34-42A9-AC2C-26FA4A6121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C9FD0C-9CB4-47AC-9985-9F9A552146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4AA748-3468-4B3E-83DC-A7FB20F1BB06}"/>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8" name="Footer Placeholder 7">
            <a:extLst>
              <a:ext uri="{FF2B5EF4-FFF2-40B4-BE49-F238E27FC236}">
                <a16:creationId xmlns:a16="http://schemas.microsoft.com/office/drawing/2014/main" id="{D5C33F64-A12D-4973-9504-134B00DF0D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189F5D2-6373-4982-B425-259CCDA653A6}"/>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3364666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731BB-BDE7-4ACE-ADCC-64345BD3D7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272884-E6B4-42E4-951C-F4058CC95F08}"/>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4" name="Footer Placeholder 3">
            <a:extLst>
              <a:ext uri="{FF2B5EF4-FFF2-40B4-BE49-F238E27FC236}">
                <a16:creationId xmlns:a16="http://schemas.microsoft.com/office/drawing/2014/main" id="{2EE53A8D-0E99-4ABB-9C59-0909B5E5DB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C9D9D8-6814-40DA-935C-D393A09C8B94}"/>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3467365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C5D34D-3FC6-4E9F-BFE5-EBD68B10A826}"/>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3" name="Footer Placeholder 2">
            <a:extLst>
              <a:ext uri="{FF2B5EF4-FFF2-40B4-BE49-F238E27FC236}">
                <a16:creationId xmlns:a16="http://schemas.microsoft.com/office/drawing/2014/main" id="{62245746-2B99-4D1D-BD17-0EA9FA6D10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97C872-6639-495C-8C7D-DA020AA83311}"/>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3107879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CB809-F0B7-40B9-BCCC-DE5D4084A4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36B6E-8971-42AB-89B9-7A6A78C504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B8E606-C869-46D1-B81D-46F88F054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80C06-2A85-465B-B71D-B33BB4A0D961}"/>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6" name="Footer Placeholder 5">
            <a:extLst>
              <a:ext uri="{FF2B5EF4-FFF2-40B4-BE49-F238E27FC236}">
                <a16:creationId xmlns:a16="http://schemas.microsoft.com/office/drawing/2014/main" id="{37DB80B5-2FB6-41ED-9A44-777ECB1AE3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36D82D-6AF4-443A-B61E-C6111B74CFBC}"/>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683082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1505-8E07-4DA1-9D32-ACB722C752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3F2739-1FF1-401E-B86F-B3C43DEF20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09BA45-CAB2-4FA7-ADA3-C496C5B7E1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F958F4-E044-487B-8298-4BF669C3AE76}"/>
              </a:ext>
            </a:extLst>
          </p:cNvPr>
          <p:cNvSpPr>
            <a:spLocks noGrp="1"/>
          </p:cNvSpPr>
          <p:nvPr>
            <p:ph type="dt" sz="half" idx="10"/>
          </p:nvPr>
        </p:nvSpPr>
        <p:spPr/>
        <p:txBody>
          <a:bodyPr/>
          <a:lstStyle/>
          <a:p>
            <a:fld id="{A6D23621-761B-4550-90B2-C40F63861387}" type="datetimeFigureOut">
              <a:rPr lang="en-US" smtClean="0"/>
              <a:t>11/10/2022</a:t>
            </a:fld>
            <a:endParaRPr lang="en-US"/>
          </a:p>
        </p:txBody>
      </p:sp>
      <p:sp>
        <p:nvSpPr>
          <p:cNvPr id="6" name="Footer Placeholder 5">
            <a:extLst>
              <a:ext uri="{FF2B5EF4-FFF2-40B4-BE49-F238E27FC236}">
                <a16:creationId xmlns:a16="http://schemas.microsoft.com/office/drawing/2014/main" id="{F1A14A96-7D71-4F18-8124-BF9E499B5D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EBD0CD-E82E-4E03-ABD0-76EF65BA46F1}"/>
              </a:ext>
            </a:extLst>
          </p:cNvPr>
          <p:cNvSpPr>
            <a:spLocks noGrp="1"/>
          </p:cNvSpPr>
          <p:nvPr>
            <p:ph type="sldNum" sz="quarter" idx="12"/>
          </p:nvPr>
        </p:nvSpPr>
        <p:spPr/>
        <p:txBody>
          <a:bodyPr/>
          <a:lstStyle/>
          <a:p>
            <a:fld id="{04BE555C-2A3F-46C3-9E02-B0523E75F49D}" type="slidenum">
              <a:rPr lang="en-US" smtClean="0"/>
              <a:t>‹#›</a:t>
            </a:fld>
            <a:endParaRPr lang="en-US"/>
          </a:p>
        </p:txBody>
      </p:sp>
    </p:spTree>
    <p:extLst>
      <p:ext uri="{BB962C8B-B14F-4D97-AF65-F5344CB8AC3E}">
        <p14:creationId xmlns:p14="http://schemas.microsoft.com/office/powerpoint/2010/main" val="2136038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C80064-E279-4939-AB0D-AA058D3F44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FFBEA0A-8173-4963-A527-352B2F85E9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E19263-1859-46E0-970C-F26CFF9E76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D23621-761B-4550-90B2-C40F63861387}" type="datetimeFigureOut">
              <a:rPr lang="en-US" smtClean="0"/>
              <a:t>11/10/2022</a:t>
            </a:fld>
            <a:endParaRPr lang="en-US"/>
          </a:p>
        </p:txBody>
      </p:sp>
      <p:sp>
        <p:nvSpPr>
          <p:cNvPr id="5" name="Footer Placeholder 4">
            <a:extLst>
              <a:ext uri="{FF2B5EF4-FFF2-40B4-BE49-F238E27FC236}">
                <a16:creationId xmlns:a16="http://schemas.microsoft.com/office/drawing/2014/main" id="{5327919B-1123-4F94-ADAF-5EA6D478A6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A708E0E-4067-4083-878A-602E0990B5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BE555C-2A3F-46C3-9E02-B0523E75F49D}" type="slidenum">
              <a:rPr lang="en-US" smtClean="0"/>
              <a:t>‹#›</a:t>
            </a:fld>
            <a:endParaRPr lang="en-US"/>
          </a:p>
        </p:txBody>
      </p:sp>
    </p:spTree>
    <p:extLst>
      <p:ext uri="{BB962C8B-B14F-4D97-AF65-F5344CB8AC3E}">
        <p14:creationId xmlns:p14="http://schemas.microsoft.com/office/powerpoint/2010/main" val="22634447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http://www.deloitte.com/about"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9" name="Google Shape;319;p60"/>
          <p:cNvSpPr/>
          <p:nvPr/>
        </p:nvSpPr>
        <p:spPr>
          <a:xfrm rot="-5400000" flipH="1">
            <a:off x="4997434" y="-146933"/>
            <a:ext cx="5861100" cy="7738433"/>
          </a:xfrm>
          <a:prstGeom prst="flowChartManualInput">
            <a:avLst/>
          </a:prstGeom>
          <a:solidFill>
            <a:srgbClr val="FFFFFF"/>
          </a:solidFill>
          <a:ln>
            <a:noFill/>
          </a:ln>
          <a:effectLst>
            <a:outerShdw blurRad="228600" algn="bl" rotWithShape="0">
              <a:srgbClr val="000000">
                <a:alpha val="34000"/>
              </a:srgbClr>
            </a:outerShdw>
          </a:effectLst>
        </p:spPr>
        <p:txBody>
          <a:bodyPr spcFirstLastPara="1" wrap="square" lIns="121900" tIns="121900" rIns="121900" bIns="121900" anchor="ctr" anchorCtr="0">
            <a:noAutofit/>
          </a:bodyPr>
          <a:lstStyle/>
          <a:p>
            <a:endParaRPr sz="2400"/>
          </a:p>
        </p:txBody>
      </p:sp>
      <p:pic>
        <p:nvPicPr>
          <p:cNvPr id="320" name="Google Shape;320;p60"/>
          <p:cNvPicPr preferRelativeResize="0"/>
          <p:nvPr/>
        </p:nvPicPr>
        <p:blipFill rotWithShape="1">
          <a:blip r:embed="rId5">
            <a:alphaModFix/>
          </a:blip>
          <a:srcRect l="21493" r="21493"/>
          <a:stretch/>
        </p:blipFill>
        <p:spPr>
          <a:xfrm rot="5400000" flipH="1">
            <a:off x="1097855" y="496330"/>
            <a:ext cx="5106264" cy="6795841"/>
          </a:xfrm>
          <a:prstGeom prst="flowChartManualInput">
            <a:avLst/>
          </a:prstGeom>
          <a:noFill/>
          <a:ln>
            <a:noFill/>
          </a:ln>
          <a:effectLst>
            <a:outerShdw blurRad="157163" dist="76200" dir="3300000" algn="bl" rotWithShape="0">
              <a:srgbClr val="000000">
                <a:alpha val="46000"/>
              </a:srgbClr>
            </a:outerShdw>
          </a:effectLst>
        </p:spPr>
      </p:pic>
      <p:sp>
        <p:nvSpPr>
          <p:cNvPr id="321" name="Google Shape;321;p60"/>
          <p:cNvSpPr/>
          <p:nvPr/>
        </p:nvSpPr>
        <p:spPr>
          <a:xfrm rot="5400000" flipH="1">
            <a:off x="1081777" y="503236"/>
            <a:ext cx="5120080" cy="6795843"/>
          </a:xfrm>
          <a:prstGeom prst="flowChartManualInput">
            <a:avLst/>
          </a:prstGeom>
          <a:solidFill>
            <a:srgbClr val="000000">
              <a:alpha val="89890"/>
            </a:srgbClr>
          </a:solidFill>
          <a:ln>
            <a:noFill/>
          </a:ln>
        </p:spPr>
        <p:txBody>
          <a:bodyPr spcFirstLastPara="1" wrap="square" lIns="121900" tIns="121900" rIns="121900" bIns="121900" anchor="ctr" anchorCtr="0">
            <a:noAutofit/>
          </a:bodyPr>
          <a:lstStyle/>
          <a:p>
            <a:endParaRPr sz="2400"/>
          </a:p>
        </p:txBody>
      </p:sp>
      <p:sp>
        <p:nvSpPr>
          <p:cNvPr id="322" name="Google Shape;322;p60"/>
          <p:cNvSpPr txBox="1"/>
          <p:nvPr/>
        </p:nvSpPr>
        <p:spPr>
          <a:xfrm>
            <a:off x="394800" y="1948717"/>
            <a:ext cx="5770800" cy="1877200"/>
          </a:xfrm>
          <a:prstGeom prst="rect">
            <a:avLst/>
          </a:prstGeom>
          <a:noFill/>
          <a:ln>
            <a:noFill/>
          </a:ln>
        </p:spPr>
        <p:txBody>
          <a:bodyPr spcFirstLastPara="1" wrap="square" lIns="121900" tIns="121900" rIns="121900" bIns="121900" anchor="t" anchorCtr="0">
            <a:noAutofit/>
          </a:bodyPr>
          <a:lstStyle/>
          <a:p>
            <a:pPr algn="ctr"/>
            <a:r>
              <a:rPr lang="en-US" sz="6267">
                <a:solidFill>
                  <a:srgbClr val="FF7700"/>
                </a:solidFill>
                <a:latin typeface="Roboto Condensed Light"/>
                <a:ea typeface="Roboto Condensed Light"/>
                <a:cs typeface="Roboto Condensed Light"/>
                <a:sym typeface="Roboto Condensed Light"/>
              </a:rPr>
              <a:t>The Relay</a:t>
            </a:r>
          </a:p>
        </p:txBody>
      </p:sp>
      <p:sp>
        <p:nvSpPr>
          <p:cNvPr id="324" name="Google Shape;324;p60"/>
          <p:cNvSpPr txBox="1"/>
          <p:nvPr/>
        </p:nvSpPr>
        <p:spPr>
          <a:xfrm>
            <a:off x="1023228" y="3241670"/>
            <a:ext cx="4874088" cy="800179"/>
          </a:xfrm>
          <a:prstGeom prst="rect">
            <a:avLst/>
          </a:prstGeom>
          <a:noFill/>
          <a:ln>
            <a:noFill/>
          </a:ln>
        </p:spPr>
        <p:txBody>
          <a:bodyPr spcFirstLastPara="1" wrap="square" lIns="121900" tIns="121900" rIns="121900" bIns="121900" anchor="t" anchorCtr="0">
            <a:spAutoFit/>
          </a:bodyPr>
          <a:lstStyle/>
          <a:p>
            <a:pPr algn="ctr"/>
            <a:r>
              <a:rPr lang="en" sz="3600" b="1">
                <a:solidFill>
                  <a:srgbClr val="FFFFFF"/>
                </a:solidFill>
                <a:latin typeface="Roboto Condensed"/>
                <a:ea typeface="Roboto Condensed"/>
                <a:cs typeface="Roboto Condensed"/>
                <a:sym typeface="Roboto Condensed"/>
              </a:rPr>
              <a:t>Final Idea Presentation:</a:t>
            </a:r>
            <a:endParaRPr sz="3600" b="1">
              <a:solidFill>
                <a:srgbClr val="FFFFFF"/>
              </a:solidFill>
              <a:latin typeface="Roboto Condensed"/>
              <a:ea typeface="Roboto Condensed"/>
              <a:cs typeface="Roboto Condensed"/>
              <a:sym typeface="Roboto Condensed"/>
            </a:endParaRPr>
          </a:p>
        </p:txBody>
      </p:sp>
      <p:pic>
        <p:nvPicPr>
          <p:cNvPr id="326" name="Google Shape;326;p60"/>
          <p:cNvPicPr preferRelativeResize="0"/>
          <p:nvPr/>
        </p:nvPicPr>
        <p:blipFill rotWithShape="1">
          <a:blip r:embed="rId6">
            <a:alphaModFix/>
          </a:blip>
          <a:srcRect l="-5454" t="-9012" r="-5632" b="-10834"/>
          <a:stretch/>
        </p:blipFill>
        <p:spPr>
          <a:xfrm>
            <a:off x="7800167" y="2420100"/>
            <a:ext cx="2677619" cy="934435"/>
          </a:xfrm>
          <a:prstGeom prst="rect">
            <a:avLst/>
          </a:prstGeom>
          <a:noFill/>
          <a:ln>
            <a:noFill/>
          </a:ln>
        </p:spPr>
      </p:pic>
      <p:pic>
        <p:nvPicPr>
          <p:cNvPr id="13" name="Video 4" title="Moving Gears">
            <a:hlinkClick r:id="" action="ppaction://media"/>
            <a:extLst>
              <a:ext uri="{FF2B5EF4-FFF2-40B4-BE49-F238E27FC236}">
                <a16:creationId xmlns:a16="http://schemas.microsoft.com/office/drawing/2014/main" id="{1332724F-A08F-40C9-81E8-FBABFF27E033}"/>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927575" y="3503467"/>
            <a:ext cx="4422803" cy="2487827"/>
          </a:xfrm>
          <a:prstGeom prst="rect">
            <a:avLst/>
          </a:prstGeom>
        </p:spPr>
      </p:pic>
      <p:sp>
        <p:nvSpPr>
          <p:cNvPr id="10" name="TextBox 9">
            <a:extLst>
              <a:ext uri="{FF2B5EF4-FFF2-40B4-BE49-F238E27FC236}">
                <a16:creationId xmlns:a16="http://schemas.microsoft.com/office/drawing/2014/main" id="{33CDD88D-EF56-41C5-8805-FE9A133FC259}"/>
              </a:ext>
            </a:extLst>
          </p:cNvPr>
          <p:cNvSpPr txBox="1"/>
          <p:nvPr/>
        </p:nvSpPr>
        <p:spPr>
          <a:xfrm>
            <a:off x="2215570" y="3892708"/>
            <a:ext cx="2380493" cy="646331"/>
          </a:xfrm>
          <a:prstGeom prst="rect">
            <a:avLst/>
          </a:prstGeom>
          <a:noFill/>
        </p:spPr>
        <p:txBody>
          <a:bodyPr wrap="square" lIns="91440" tIns="45720" rIns="91440" bIns="45720" anchor="t">
            <a:spAutoFit/>
          </a:bodyPr>
          <a:lstStyle/>
          <a:p>
            <a:r>
              <a:rPr lang="en" sz="3600" b="1">
                <a:solidFill>
                  <a:srgbClr val="FFFFFF"/>
                </a:solidFill>
                <a:latin typeface="Roboto Condensed"/>
                <a:ea typeface="Roboto Condensed"/>
                <a:cs typeface="Roboto Condensed"/>
                <a:sym typeface="Roboto Condensed"/>
              </a:rPr>
              <a:t> ReAd360 </a:t>
            </a:r>
            <a:endParaRPr lang="en-US"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5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vol="80000" mute="1">
                <p:cTn id="12" repeatCount="indefinite" fill="hold" display="0">
                  <p:stCondLst>
                    <p:cond delay="indefinite"/>
                  </p:stCondLst>
                </p:cTn>
                <p:tgtEl>
                  <p:spTgt spid="1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AE4CF3FE-4288-4F74-B2E8-023700610C37}"/>
              </a:ext>
            </a:extLst>
          </p:cNvPr>
          <p:cNvCxnSpPr/>
          <p:nvPr/>
        </p:nvCxnSpPr>
        <p:spPr>
          <a:xfrm>
            <a:off x="895519" y="172631"/>
            <a:ext cx="0" cy="625784"/>
          </a:xfrm>
          <a:prstGeom prst="line">
            <a:avLst/>
          </a:prstGeom>
          <a:ln w="50800"/>
        </p:spPr>
        <p:style>
          <a:lnRef idx="3">
            <a:schemeClr val="accent2"/>
          </a:lnRef>
          <a:fillRef idx="0">
            <a:schemeClr val="accent2"/>
          </a:fillRef>
          <a:effectRef idx="2">
            <a:schemeClr val="accent2"/>
          </a:effectRef>
          <a:fontRef idx="minor">
            <a:schemeClr val="tx1"/>
          </a:fontRef>
        </p:style>
      </p:cxnSp>
      <p:sp>
        <p:nvSpPr>
          <p:cNvPr id="155" name="Google Shape;573;p70">
            <a:extLst>
              <a:ext uri="{FF2B5EF4-FFF2-40B4-BE49-F238E27FC236}">
                <a16:creationId xmlns:a16="http://schemas.microsoft.com/office/drawing/2014/main" id="{C8B66EAC-3790-435D-9BBE-3A7347D2A90C}"/>
              </a:ext>
            </a:extLst>
          </p:cNvPr>
          <p:cNvSpPr txBox="1"/>
          <p:nvPr/>
        </p:nvSpPr>
        <p:spPr>
          <a:xfrm>
            <a:off x="895518" y="220630"/>
            <a:ext cx="10400962" cy="553984"/>
          </a:xfrm>
          <a:prstGeom prst="rect">
            <a:avLst/>
          </a:prstGeom>
          <a:noFill/>
          <a:ln>
            <a:noFill/>
          </a:ln>
        </p:spPr>
        <p:txBody>
          <a:bodyPr spcFirstLastPara="1" wrap="square" lIns="91433" tIns="91433" rIns="91433" bIns="91433" anchor="t" anchorCtr="0">
            <a:spAutoFit/>
          </a:bodyPr>
          <a:lstStyle/>
          <a:p>
            <a:pPr defTabSz="1219170">
              <a:buClr>
                <a:srgbClr val="000000"/>
              </a:buClr>
              <a:defRPr/>
            </a:pPr>
            <a:r>
              <a:rPr lang="en-US" sz="2400" b="1"/>
              <a:t>ReAD360</a:t>
            </a:r>
            <a:r>
              <a:rPr lang="en" sz="2400" b="1" kern="0">
                <a:solidFill>
                  <a:srgbClr val="000000"/>
                </a:solidFill>
                <a:latin typeface="Roboto Condensed"/>
                <a:ea typeface="Roboto Condensed"/>
                <a:cs typeface="Roboto Condensed"/>
                <a:sym typeface="Roboto Condensed"/>
              </a:rPr>
              <a:t> –</a:t>
            </a:r>
            <a:r>
              <a:rPr lang="en-US" sz="2400" b="1"/>
              <a:t> </a:t>
            </a:r>
            <a:r>
              <a:rPr lang="en-US" sz="2400"/>
              <a:t>Using ML models to predict readmission for Diabatic patient</a:t>
            </a:r>
          </a:p>
        </p:txBody>
      </p:sp>
      <p:sp>
        <p:nvSpPr>
          <p:cNvPr id="38" name="Rectangle 37">
            <a:extLst>
              <a:ext uri="{FF2B5EF4-FFF2-40B4-BE49-F238E27FC236}">
                <a16:creationId xmlns:a16="http://schemas.microsoft.com/office/drawing/2014/main" id="{04485B45-B339-47E1-8C56-B298B8634F37}"/>
              </a:ext>
            </a:extLst>
          </p:cNvPr>
          <p:cNvSpPr/>
          <p:nvPr/>
        </p:nvSpPr>
        <p:spPr>
          <a:xfrm>
            <a:off x="235251" y="873652"/>
            <a:ext cx="11704320" cy="1386255"/>
          </a:xfrm>
          <a:prstGeom prst="rect">
            <a:avLst/>
          </a:prstGeom>
          <a:solidFill>
            <a:schemeClr val="accent2">
              <a:lumMod val="20000"/>
              <a:lumOff val="80000"/>
            </a:schemeClr>
          </a:solidFill>
          <a:ln w="19050">
            <a:solidFill>
              <a:schemeClr val="accent2"/>
            </a:solidFill>
          </a:ln>
        </p:spPr>
        <p:style>
          <a:lnRef idx="2">
            <a:schemeClr val="accent2"/>
          </a:lnRef>
          <a:fillRef idx="1">
            <a:schemeClr val="lt1"/>
          </a:fillRef>
          <a:effectRef idx="0">
            <a:schemeClr val="accent2"/>
          </a:effectRef>
          <a:fontRef idx="minor">
            <a:schemeClr val="dk1"/>
          </a:fontRef>
        </p:style>
        <p:txBody>
          <a:bodyPr rtlCol="0" anchor="t"/>
          <a:lstStyle/>
          <a:p>
            <a:r>
              <a:rPr lang="en-US" sz="1400" b="1">
                <a:latin typeface="Roboto Condensed" panose="02000000000000000000" pitchFamily="2" charset="0"/>
                <a:ea typeface="Roboto Condensed" panose="02000000000000000000" pitchFamily="2" charset="0"/>
              </a:rPr>
              <a:t>PROBLEM STATEMENT</a:t>
            </a:r>
            <a:r>
              <a:rPr lang="en-US" sz="1400">
                <a:latin typeface="Roboto Condensed" panose="02000000000000000000" pitchFamily="2" charset="0"/>
                <a:ea typeface="Roboto Condensed" panose="02000000000000000000" pitchFamily="2" charset="0"/>
              </a:rPr>
              <a:t>: </a:t>
            </a:r>
            <a:endParaRPr lang="en-IN" sz="1400">
              <a:latin typeface="Roboto Condensed" panose="02000000000000000000" pitchFamily="2" charset="0"/>
              <a:ea typeface="Roboto Condensed" panose="02000000000000000000" pitchFamily="2" charset="0"/>
            </a:endParaRPr>
          </a:p>
          <a:p>
            <a:pPr algn="l" rtl="0" fontAlgn="base"/>
            <a:r>
              <a:rPr lang="en-IN" sz="1400">
                <a:latin typeface="Roboto Condensed" panose="02000000000000000000" pitchFamily="2" charset="0"/>
                <a:ea typeface="Roboto Condensed" panose="02000000000000000000" pitchFamily="2" charset="0"/>
              </a:rPr>
              <a:t>Patients diagnosed with Diabetes Mellitus have a much higher readmission rate (14.4–22.7%)</a:t>
            </a:r>
            <a:r>
              <a:rPr lang="en-US" sz="1400">
                <a:latin typeface="Roboto Condensed" panose="02000000000000000000" pitchFamily="2" charset="0"/>
                <a:ea typeface="Roboto Condensed" panose="02000000000000000000" pitchFamily="2" charset="0"/>
              </a:rPr>
              <a:t>​. Unplanned readmission leads to: </a:t>
            </a:r>
          </a:p>
          <a:p>
            <a:pPr marL="342900" indent="-342900" algn="l" rtl="0" fontAlgn="base">
              <a:buAutoNum type="alphaLcPeriod"/>
            </a:pPr>
            <a:r>
              <a:rPr lang="en-US" sz="1400">
                <a:latin typeface="Roboto Condensed" panose="02000000000000000000" pitchFamily="2" charset="0"/>
                <a:ea typeface="Roboto Condensed" panose="02000000000000000000" pitchFamily="2" charset="0"/>
              </a:rPr>
              <a:t>For </a:t>
            </a:r>
            <a:r>
              <a:rPr lang="en-US" sz="1400" b="1">
                <a:latin typeface="Roboto Condensed" panose="02000000000000000000" pitchFamily="2" charset="0"/>
                <a:ea typeface="Roboto Condensed" panose="02000000000000000000" pitchFamily="2" charset="0"/>
              </a:rPr>
              <a:t>Hospitals</a:t>
            </a:r>
            <a:r>
              <a:rPr lang="en-US" sz="1400">
                <a:latin typeface="Roboto Condensed" panose="02000000000000000000" pitchFamily="2" charset="0"/>
                <a:ea typeface="Roboto Condensed" panose="02000000000000000000" pitchFamily="2" charset="0"/>
              </a:rPr>
              <a:t>: Over utilization of resources, increase in operational costs, penalties*, poor staff planning and </a:t>
            </a:r>
          </a:p>
          <a:p>
            <a:pPr marL="342900" indent="-342900" algn="l" rtl="0" fontAlgn="base">
              <a:buAutoNum type="alphaLcPeriod"/>
            </a:pPr>
            <a:r>
              <a:rPr lang="en-US" sz="1400">
                <a:latin typeface="Roboto Condensed" panose="02000000000000000000" pitchFamily="2" charset="0"/>
                <a:ea typeface="Roboto Condensed" panose="02000000000000000000" pitchFamily="2" charset="0"/>
              </a:rPr>
              <a:t>For </a:t>
            </a:r>
            <a:r>
              <a:rPr lang="en-US" sz="1400" b="1">
                <a:latin typeface="Roboto Condensed" panose="02000000000000000000" pitchFamily="2" charset="0"/>
                <a:ea typeface="Roboto Condensed" panose="02000000000000000000" pitchFamily="2" charset="0"/>
              </a:rPr>
              <a:t>Insurance companies</a:t>
            </a:r>
            <a:r>
              <a:rPr lang="en-US" sz="1400">
                <a:latin typeface="Roboto Condensed" panose="02000000000000000000" pitchFamily="2" charset="0"/>
                <a:ea typeface="Roboto Condensed" panose="02000000000000000000" pitchFamily="2" charset="0"/>
              </a:rPr>
              <a:t>: Increase in expense (around $12500 for 4 to 5 days of stay)</a:t>
            </a:r>
          </a:p>
          <a:p>
            <a:pPr marL="342900" indent="-342900" algn="l" rtl="0" fontAlgn="base">
              <a:buAutoNum type="alphaLcPeriod"/>
            </a:pPr>
            <a:endParaRPr lang="en-US" sz="1400">
              <a:latin typeface="Roboto Condensed" panose="02000000000000000000" pitchFamily="2" charset="0"/>
              <a:ea typeface="Roboto Condensed" panose="02000000000000000000" pitchFamily="2" charset="0"/>
            </a:endParaRPr>
          </a:p>
          <a:p>
            <a:pPr algn="l" rtl="0" fontAlgn="base"/>
            <a:r>
              <a:rPr lang="en-US" sz="1400" b="1">
                <a:latin typeface="Roboto Condensed" panose="02000000000000000000" pitchFamily="2" charset="0"/>
                <a:ea typeface="Roboto Condensed" panose="02000000000000000000" pitchFamily="2" charset="0"/>
              </a:rPr>
              <a:t>Solution: </a:t>
            </a:r>
            <a:r>
              <a:rPr lang="en-US" sz="1400">
                <a:latin typeface="Roboto Condensed" panose="02000000000000000000" pitchFamily="2" charset="0"/>
                <a:ea typeface="Roboto Condensed" panose="02000000000000000000" pitchFamily="2" charset="0"/>
              </a:rPr>
              <a:t>A predictive model to identify readmission risk of hospitalized patients with diabetes by analyzing EHRs	</a:t>
            </a:r>
          </a:p>
        </p:txBody>
      </p:sp>
      <p:grpSp>
        <p:nvGrpSpPr>
          <p:cNvPr id="9" name="Group 8">
            <a:extLst>
              <a:ext uri="{FF2B5EF4-FFF2-40B4-BE49-F238E27FC236}">
                <a16:creationId xmlns:a16="http://schemas.microsoft.com/office/drawing/2014/main" id="{E09BC899-52C2-4A8B-BD22-BC4600E7FA47}"/>
              </a:ext>
            </a:extLst>
          </p:cNvPr>
          <p:cNvGrpSpPr/>
          <p:nvPr/>
        </p:nvGrpSpPr>
        <p:grpSpPr>
          <a:xfrm>
            <a:off x="6992201" y="2465609"/>
            <a:ext cx="4763365" cy="245340"/>
            <a:chOff x="308584" y="2185416"/>
            <a:chExt cx="4763365" cy="245340"/>
          </a:xfrm>
        </p:grpSpPr>
        <p:sp>
          <p:nvSpPr>
            <p:cNvPr id="6" name="Oval 5">
              <a:extLst>
                <a:ext uri="{FF2B5EF4-FFF2-40B4-BE49-F238E27FC236}">
                  <a16:creationId xmlns:a16="http://schemas.microsoft.com/office/drawing/2014/main" id="{D449514B-DAA6-4EBC-B892-682EDD4E3C62}"/>
                </a:ext>
              </a:extLst>
            </p:cNvPr>
            <p:cNvSpPr/>
            <p:nvPr/>
          </p:nvSpPr>
          <p:spPr>
            <a:xfrm>
              <a:off x="308584" y="2185416"/>
              <a:ext cx="128016" cy="1261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D5E525A-07B5-4F82-BF32-96344CF35494}"/>
                </a:ext>
              </a:extLst>
            </p:cNvPr>
            <p:cNvSpPr/>
            <p:nvPr/>
          </p:nvSpPr>
          <p:spPr>
            <a:xfrm>
              <a:off x="499949" y="2231426"/>
              <a:ext cx="4572000" cy="19933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400" b="1">
                  <a:latin typeface="Roboto Condensed" panose="02000000000000000000" pitchFamily="2" charset="0"/>
                  <a:ea typeface="Roboto Condensed" panose="02000000000000000000" pitchFamily="2" charset="0"/>
                </a:rPr>
                <a:t>Target Clients</a:t>
              </a:r>
              <a:r>
                <a:rPr lang="en-US" sz="1400">
                  <a:latin typeface="Roboto Condensed" panose="02000000000000000000" pitchFamily="2" charset="0"/>
                  <a:ea typeface="Roboto Condensed" panose="02000000000000000000" pitchFamily="2" charset="0"/>
                </a:rPr>
                <a:t>: HCA Healthcare, Universal Health services,</a:t>
              </a:r>
            </a:p>
            <a:p>
              <a:r>
                <a:rPr lang="en-US" sz="1400">
                  <a:latin typeface="Roboto Condensed" panose="02000000000000000000" pitchFamily="2" charset="0"/>
                  <a:ea typeface="Roboto Condensed" panose="02000000000000000000" pitchFamily="2" charset="0"/>
                </a:rPr>
                <a:t>United Health Insurance (not exhaustive)</a:t>
              </a:r>
            </a:p>
          </p:txBody>
        </p:sp>
      </p:grpSp>
      <p:grpSp>
        <p:nvGrpSpPr>
          <p:cNvPr id="43" name="Group 42">
            <a:extLst>
              <a:ext uri="{FF2B5EF4-FFF2-40B4-BE49-F238E27FC236}">
                <a16:creationId xmlns:a16="http://schemas.microsoft.com/office/drawing/2014/main" id="{27EC7A33-BF74-42D7-AB29-1D6809082C69}"/>
              </a:ext>
            </a:extLst>
          </p:cNvPr>
          <p:cNvGrpSpPr/>
          <p:nvPr/>
        </p:nvGrpSpPr>
        <p:grpSpPr>
          <a:xfrm>
            <a:off x="349687" y="2437280"/>
            <a:ext cx="2895735" cy="199330"/>
            <a:chOff x="308584" y="2157087"/>
            <a:chExt cx="2895735" cy="199330"/>
          </a:xfrm>
        </p:grpSpPr>
        <p:sp>
          <p:nvSpPr>
            <p:cNvPr id="44" name="Oval 43">
              <a:extLst>
                <a:ext uri="{FF2B5EF4-FFF2-40B4-BE49-F238E27FC236}">
                  <a16:creationId xmlns:a16="http://schemas.microsoft.com/office/drawing/2014/main" id="{19586D3E-DAEE-40A5-A12C-0986C2BF704D}"/>
                </a:ext>
              </a:extLst>
            </p:cNvPr>
            <p:cNvSpPr/>
            <p:nvPr/>
          </p:nvSpPr>
          <p:spPr>
            <a:xfrm>
              <a:off x="308584" y="2185416"/>
              <a:ext cx="128016" cy="1261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61F1ABE-4DA5-4769-85F1-4534775C9D85}"/>
                </a:ext>
              </a:extLst>
            </p:cNvPr>
            <p:cNvSpPr/>
            <p:nvPr/>
          </p:nvSpPr>
          <p:spPr>
            <a:xfrm>
              <a:off x="461119" y="2157087"/>
              <a:ext cx="2743200" cy="19933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400" b="1">
                  <a:latin typeface="Roboto Condensed" panose="02000000000000000000" pitchFamily="2" charset="0"/>
                  <a:ea typeface="Roboto Condensed" panose="02000000000000000000" pitchFamily="2" charset="0"/>
                </a:rPr>
                <a:t>Source of Idea</a:t>
              </a:r>
              <a:r>
                <a:rPr lang="en-US" sz="1400">
                  <a:latin typeface="Roboto Condensed" panose="02000000000000000000" pitchFamily="2" charset="0"/>
                  <a:ea typeface="Roboto Condensed" panose="02000000000000000000" pitchFamily="2" charset="0"/>
                </a:rPr>
                <a:t>: </a:t>
              </a:r>
              <a:r>
                <a:rPr lang="en-US" sz="1400">
                  <a:latin typeface="Roboto Condensed"/>
                  <a:ea typeface="Roboto Condensed"/>
                  <a:cs typeface="Roboto Condensed"/>
                </a:rPr>
                <a:t>Relay Brainstorming</a:t>
              </a:r>
              <a:endParaRPr lang="en-US" sz="1400">
                <a:latin typeface="Roboto Condensed" panose="02000000000000000000" pitchFamily="2" charset="0"/>
                <a:ea typeface="Roboto Condensed" panose="02000000000000000000" pitchFamily="2" charset="0"/>
              </a:endParaRPr>
            </a:p>
          </p:txBody>
        </p:sp>
      </p:grpSp>
      <p:grpSp>
        <p:nvGrpSpPr>
          <p:cNvPr id="46" name="Group 45">
            <a:extLst>
              <a:ext uri="{FF2B5EF4-FFF2-40B4-BE49-F238E27FC236}">
                <a16:creationId xmlns:a16="http://schemas.microsoft.com/office/drawing/2014/main" id="{A636A785-FCFD-4BDC-B4FC-2FCB762F669B}"/>
              </a:ext>
            </a:extLst>
          </p:cNvPr>
          <p:cNvGrpSpPr/>
          <p:nvPr/>
        </p:nvGrpSpPr>
        <p:grpSpPr>
          <a:xfrm>
            <a:off x="3492463" y="2437280"/>
            <a:ext cx="3352935" cy="199330"/>
            <a:chOff x="308584" y="2157087"/>
            <a:chExt cx="3352935" cy="199330"/>
          </a:xfrm>
        </p:grpSpPr>
        <p:sp>
          <p:nvSpPr>
            <p:cNvPr id="47" name="Oval 46">
              <a:extLst>
                <a:ext uri="{FF2B5EF4-FFF2-40B4-BE49-F238E27FC236}">
                  <a16:creationId xmlns:a16="http://schemas.microsoft.com/office/drawing/2014/main" id="{A40106DC-A532-4B0C-A748-5CA04C7FD095}"/>
                </a:ext>
              </a:extLst>
            </p:cNvPr>
            <p:cNvSpPr/>
            <p:nvPr/>
          </p:nvSpPr>
          <p:spPr>
            <a:xfrm>
              <a:off x="308584" y="2185416"/>
              <a:ext cx="128016" cy="1261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6740E2F-B29F-4DD5-A20C-8736FE8CCC08}"/>
                </a:ext>
              </a:extLst>
            </p:cNvPr>
            <p:cNvSpPr/>
            <p:nvPr/>
          </p:nvSpPr>
          <p:spPr>
            <a:xfrm>
              <a:off x="461119" y="2157087"/>
              <a:ext cx="3200400" cy="19933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400" b="1">
                  <a:latin typeface="Roboto Condensed" panose="02000000000000000000" pitchFamily="2" charset="0"/>
                  <a:ea typeface="Roboto Condensed" panose="02000000000000000000" pitchFamily="2" charset="0"/>
                </a:rPr>
                <a:t>Sector / Sub-sector</a:t>
              </a:r>
              <a:r>
                <a:rPr lang="en-US" sz="1400">
                  <a:latin typeface="Roboto Condensed" panose="02000000000000000000" pitchFamily="2" charset="0"/>
                  <a:ea typeface="Roboto Condensed" panose="02000000000000000000" pitchFamily="2" charset="0"/>
                </a:rPr>
                <a:t>: </a:t>
              </a:r>
              <a:r>
                <a:rPr lang="en-US" sz="1400">
                  <a:latin typeface="Roboto Condensed"/>
                  <a:ea typeface="Roboto Condensed"/>
                  <a:cs typeface="Roboto Condensed"/>
                </a:rPr>
                <a:t>Healthcare</a:t>
              </a:r>
              <a:endParaRPr lang="en-US" sz="1400">
                <a:latin typeface="Roboto Condensed" panose="02000000000000000000" pitchFamily="2" charset="0"/>
                <a:ea typeface="Roboto Condensed" panose="02000000000000000000" pitchFamily="2" charset="0"/>
              </a:endParaRPr>
            </a:p>
          </p:txBody>
        </p:sp>
      </p:grpSp>
      <p:grpSp>
        <p:nvGrpSpPr>
          <p:cNvPr id="10" name="Group 9">
            <a:extLst>
              <a:ext uri="{FF2B5EF4-FFF2-40B4-BE49-F238E27FC236}">
                <a16:creationId xmlns:a16="http://schemas.microsoft.com/office/drawing/2014/main" id="{0EDD6534-0BA1-45E8-96D2-03055E81BE61}"/>
              </a:ext>
            </a:extLst>
          </p:cNvPr>
          <p:cNvGrpSpPr/>
          <p:nvPr/>
        </p:nvGrpSpPr>
        <p:grpSpPr>
          <a:xfrm>
            <a:off x="197250" y="4644880"/>
            <a:ext cx="11797500" cy="2049941"/>
            <a:chOff x="197250" y="4587429"/>
            <a:chExt cx="11797500" cy="2049941"/>
          </a:xfrm>
        </p:grpSpPr>
        <p:sp>
          <p:nvSpPr>
            <p:cNvPr id="5" name="Rectangle 4">
              <a:extLst>
                <a:ext uri="{FF2B5EF4-FFF2-40B4-BE49-F238E27FC236}">
                  <a16:creationId xmlns:a16="http://schemas.microsoft.com/office/drawing/2014/main" id="{6EFA0A30-843F-409A-9422-CE90BA8C769F}"/>
                </a:ext>
              </a:extLst>
            </p:cNvPr>
            <p:cNvSpPr/>
            <p:nvPr/>
          </p:nvSpPr>
          <p:spPr>
            <a:xfrm>
              <a:off x="197250" y="4793271"/>
              <a:ext cx="11797500" cy="18440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1FA213C2-4929-4E00-BEC9-EDD642EE1421}"/>
                </a:ext>
              </a:extLst>
            </p:cNvPr>
            <p:cNvSpPr txBox="1"/>
            <p:nvPr/>
          </p:nvSpPr>
          <p:spPr>
            <a:xfrm>
              <a:off x="4462215" y="4587429"/>
              <a:ext cx="3200400" cy="365760"/>
            </a:xfrm>
            <a:prstGeom prst="round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300" normalizeH="0" baseline="0" noProof="0">
                  <a:ln>
                    <a:noFill/>
                  </a:ln>
                  <a:solidFill>
                    <a:schemeClr val="bg1"/>
                  </a:solidFill>
                  <a:effectLst/>
                  <a:uLnTx/>
                  <a:uFillTx/>
                  <a:latin typeface="Roboto Condensed" panose="02000000000000000000" pitchFamily="2" charset="0"/>
                  <a:ea typeface="Roboto Condensed" panose="02000000000000000000" pitchFamily="2" charset="0"/>
                  <a:cs typeface="Open Sans" panose="020B0606030504020204" pitchFamily="34" charset="0"/>
                </a:rPr>
                <a:t>RISKS / CHALLENGES</a:t>
              </a:r>
              <a:endParaRPr kumimoji="0" lang="en-US" sz="1400" b="1" i="0" u="none" strike="noStrike" kern="1200" cap="none" spc="0" normalizeH="0" baseline="0" noProof="0">
                <a:ln>
                  <a:noFill/>
                </a:ln>
                <a:solidFill>
                  <a:schemeClr val="bg1"/>
                </a:solidFill>
                <a:effectLst/>
                <a:uLnTx/>
                <a:uFillTx/>
                <a:latin typeface="Roboto Condensed" panose="02000000000000000000" pitchFamily="2" charset="0"/>
                <a:ea typeface="Roboto Condensed" panose="02000000000000000000" pitchFamily="2" charset="0"/>
                <a:cs typeface="Open Sans" panose="020B0606030504020204" pitchFamily="34" charset="0"/>
              </a:endParaRPr>
            </a:p>
          </p:txBody>
        </p:sp>
        <p:sp>
          <p:nvSpPr>
            <p:cNvPr id="16" name="Rectangle 15">
              <a:extLst>
                <a:ext uri="{FF2B5EF4-FFF2-40B4-BE49-F238E27FC236}">
                  <a16:creationId xmlns:a16="http://schemas.microsoft.com/office/drawing/2014/main" id="{4727FA44-CE38-64CB-C2BE-679BEAA24F6A}"/>
                </a:ext>
              </a:extLst>
            </p:cNvPr>
            <p:cNvSpPr/>
            <p:nvPr/>
          </p:nvSpPr>
          <p:spPr>
            <a:xfrm>
              <a:off x="6269166" y="5107992"/>
              <a:ext cx="5486400" cy="990879"/>
            </a:xfrm>
            <a:prstGeom prst="rect">
              <a:avLst/>
            </a:prstGeom>
            <a:solidFill>
              <a:schemeClr val="bg1"/>
            </a:solidFill>
            <a:ln w="19050">
              <a:solidFill>
                <a:schemeClr val="accent2"/>
              </a:solidFill>
            </a:ln>
          </p:spPr>
          <p:style>
            <a:lnRef idx="2">
              <a:schemeClr val="accent3"/>
            </a:lnRef>
            <a:fillRef idx="1">
              <a:schemeClr val="lt1"/>
            </a:fillRef>
            <a:effectRef idx="0">
              <a:schemeClr val="accent3"/>
            </a:effectRef>
            <a:fontRef idx="minor">
              <a:schemeClr val="dk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sz="1200" b="1"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Risk </a:t>
              </a:r>
              <a:r>
                <a:rPr lang="en-US" sz="1200"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 Data for model training</a:t>
              </a:r>
            </a:p>
            <a:p>
              <a:pPr marL="0" marR="0" lvl="0" indent="0" defTabSz="914400" rtl="0" eaLnBrk="1" fontAlgn="auto" latinLnBrk="0" hangingPunct="1">
                <a:lnSpc>
                  <a:spcPct val="100000"/>
                </a:lnSpc>
                <a:spcBef>
                  <a:spcPts val="0"/>
                </a:spcBef>
                <a:spcAft>
                  <a:spcPts val="0"/>
                </a:spcAft>
                <a:buClrTx/>
                <a:buSzTx/>
                <a:buFontTx/>
                <a:buNone/>
                <a:tabLst/>
                <a:defRPr/>
              </a:pPr>
              <a:r>
                <a:rPr lang="en-US" sz="1200" b="1">
                  <a:latin typeface="Roboto Condensed" panose="02000000000000000000" pitchFamily="2" charset="0"/>
                  <a:ea typeface="Roboto Condensed" panose="02000000000000000000" pitchFamily="2" charset="0"/>
                  <a:cs typeface="Roboto Condensed" panose="02000000000000000000" pitchFamily="2" charset="0"/>
                </a:rPr>
                <a:t>Mitigation</a:t>
              </a:r>
              <a:r>
                <a:rPr lang="en-US" sz="1200">
                  <a:latin typeface="Roboto Condensed" panose="02000000000000000000" pitchFamily="2" charset="0"/>
                  <a:ea typeface="Roboto Condensed" panose="02000000000000000000" pitchFamily="2" charset="0"/>
                  <a:cs typeface="Roboto Condensed" panose="02000000000000000000" pitchFamily="2" charset="0"/>
                </a:rPr>
                <a:t> – Using data from Kaggle and requesting access to latest relevant data from our US partners</a:t>
              </a:r>
              <a:endParaRPr lang="en-US" sz="1200"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24" name="Rectangle 23">
              <a:extLst>
                <a:ext uri="{FF2B5EF4-FFF2-40B4-BE49-F238E27FC236}">
                  <a16:creationId xmlns:a16="http://schemas.microsoft.com/office/drawing/2014/main" id="{6720430F-CFA9-4936-A0A5-B0A5AEA2864B}"/>
                </a:ext>
              </a:extLst>
            </p:cNvPr>
            <p:cNvSpPr/>
            <p:nvPr/>
          </p:nvSpPr>
          <p:spPr>
            <a:xfrm>
              <a:off x="491746" y="5257501"/>
              <a:ext cx="5538236" cy="664005"/>
            </a:xfrm>
            <a:prstGeom prst="rect">
              <a:avLst/>
            </a:prstGeom>
            <a:solidFill>
              <a:schemeClr val="bg1"/>
            </a:solidFill>
            <a:ln w="19050">
              <a:solidFill>
                <a:schemeClr val="accent2"/>
              </a:solidFill>
            </a:ln>
          </p:spPr>
          <p:style>
            <a:lnRef idx="2">
              <a:schemeClr val="accent3"/>
            </a:lnRef>
            <a:fillRef idx="1">
              <a:schemeClr val="lt1"/>
            </a:fillRef>
            <a:effectRef idx="0">
              <a:schemeClr val="accent3"/>
            </a:effectRef>
            <a:fontRef idx="minor">
              <a:schemeClr val="dk1"/>
            </a:fontRef>
          </p:style>
          <p:txBody>
            <a:bodyPr lIns="91440" tIns="45720" rIns="91440" bIns="45720" rtlCol="0" anchor="ctr"/>
            <a:lstStyle/>
            <a:p>
              <a:pPr>
                <a:defRPr/>
              </a:pPr>
              <a:r>
                <a:rPr lang="en-US" sz="1200" b="1" i="0" u="none" strike="noStrike" kern="1200" cap="none" spc="0" normalizeH="0" baseline="0" noProof="0">
                  <a:ln>
                    <a:noFill/>
                  </a:ln>
                  <a:effectLst/>
                  <a:uLnTx/>
                  <a:uFillTx/>
                  <a:latin typeface="Roboto Condensed"/>
                  <a:ea typeface="Roboto Condensed"/>
                  <a:cs typeface="Roboto Condensed"/>
                </a:rPr>
                <a:t>Risk</a:t>
              </a:r>
              <a:r>
                <a:rPr lang="en-US" sz="1200" b="1"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 </a:t>
              </a:r>
              <a:r>
                <a:rPr lang="en-US" sz="1200"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 </a:t>
              </a:r>
              <a:r>
                <a:rPr lang="en-US" sz="1200">
                  <a:latin typeface="Roboto Condensed" panose="02000000000000000000" pitchFamily="2" charset="0"/>
                  <a:ea typeface="Roboto Condensed" panose="02000000000000000000" pitchFamily="2" charset="0"/>
                  <a:cs typeface="Roboto Condensed" panose="02000000000000000000" pitchFamily="2" charset="0"/>
                </a:rPr>
                <a:t>U</a:t>
              </a:r>
              <a:r>
                <a:rPr lang="en-US" sz="1200" i="0" u="none" strike="noStrike" kern="1200" cap="none" spc="0" normalizeH="0" baseline="0" noProof="0" err="1">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nderstanding</a:t>
              </a:r>
              <a:r>
                <a:rPr lang="en-US" sz="1200"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 </a:t>
              </a:r>
              <a:r>
                <a:rPr lang="en-US" sz="1200">
                  <a:latin typeface="Roboto Condensed" panose="02000000000000000000" pitchFamily="2" charset="0"/>
                  <a:ea typeface="Roboto Condensed" panose="02000000000000000000" pitchFamily="2" charset="0"/>
                  <a:cs typeface="Roboto Condensed" panose="02000000000000000000" pitchFamily="2" charset="0"/>
                </a:rPr>
                <a:t>medical terminologies</a:t>
              </a:r>
            </a:p>
            <a:p>
              <a:pPr>
                <a:defRPr/>
              </a:pPr>
              <a:r>
                <a:rPr lang="en-US" sz="1200" b="1">
                  <a:latin typeface="Roboto Condensed"/>
                  <a:ea typeface="Roboto Condensed"/>
                  <a:cs typeface="Roboto Condensed"/>
                </a:rPr>
                <a:t>Mitigation</a:t>
              </a:r>
              <a:r>
                <a:rPr lang="en-US" sz="1200">
                  <a:latin typeface="Roboto Condensed"/>
                  <a:ea typeface="Roboto Condensed"/>
                  <a:cs typeface="Roboto Condensed"/>
                </a:rPr>
                <a:t> – </a:t>
              </a:r>
              <a:r>
                <a:rPr lang="en-US" sz="1200">
                  <a:latin typeface="Roboto Condensed" panose="02000000000000000000" pitchFamily="2" charset="0"/>
                  <a:ea typeface="Roboto Condensed" panose="02000000000000000000" pitchFamily="2" charset="0"/>
                  <a:cs typeface="Roboto Condensed"/>
                </a:rPr>
                <a:t>C</a:t>
              </a:r>
              <a:r>
                <a:rPr lang="en-US" sz="1200">
                  <a:latin typeface="Roboto Condensed" panose="02000000000000000000" pitchFamily="2" charset="0"/>
                  <a:ea typeface="Roboto Condensed" panose="02000000000000000000" pitchFamily="2" charset="0"/>
                  <a:cs typeface="Roboto Condensed" panose="02000000000000000000" pitchFamily="2" charset="0"/>
                </a:rPr>
                <a:t>onsulting medical SMEs to understand the data set better</a:t>
              </a:r>
              <a:endParaRPr lang="en-US" sz="1200"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endParaRPr>
            </a:p>
          </p:txBody>
        </p:sp>
      </p:grpSp>
      <p:grpSp>
        <p:nvGrpSpPr>
          <p:cNvPr id="11" name="Group 10">
            <a:extLst>
              <a:ext uri="{FF2B5EF4-FFF2-40B4-BE49-F238E27FC236}">
                <a16:creationId xmlns:a16="http://schemas.microsoft.com/office/drawing/2014/main" id="{9244352C-16F8-4B79-8FBF-D4F4597DA669}"/>
              </a:ext>
            </a:extLst>
          </p:cNvPr>
          <p:cNvGrpSpPr/>
          <p:nvPr/>
        </p:nvGrpSpPr>
        <p:grpSpPr>
          <a:xfrm>
            <a:off x="235251" y="3015786"/>
            <a:ext cx="11773064" cy="1495168"/>
            <a:chOff x="175883" y="2939865"/>
            <a:chExt cx="11773064" cy="1495168"/>
          </a:xfrm>
        </p:grpSpPr>
        <p:sp>
          <p:nvSpPr>
            <p:cNvPr id="39" name="Rectangle 38">
              <a:extLst>
                <a:ext uri="{FF2B5EF4-FFF2-40B4-BE49-F238E27FC236}">
                  <a16:creationId xmlns:a16="http://schemas.microsoft.com/office/drawing/2014/main" id="{A9C88A46-1E32-4BFB-98CF-39A786E984D1}"/>
                </a:ext>
              </a:extLst>
            </p:cNvPr>
            <p:cNvSpPr/>
            <p:nvPr/>
          </p:nvSpPr>
          <p:spPr>
            <a:xfrm>
              <a:off x="175883" y="3133638"/>
              <a:ext cx="11773064" cy="130139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747201C1-C108-44C0-8BB5-A4A1014AC953}"/>
                </a:ext>
              </a:extLst>
            </p:cNvPr>
            <p:cNvSpPr/>
            <p:nvPr/>
          </p:nvSpPr>
          <p:spPr>
            <a:xfrm>
              <a:off x="379216" y="3469027"/>
              <a:ext cx="5623831" cy="779758"/>
            </a:xfrm>
            <a:prstGeom prst="rect">
              <a:avLst/>
            </a:prstGeom>
            <a:solidFill>
              <a:schemeClr val="bg1"/>
            </a:solidFill>
            <a:ln w="19050">
              <a:solidFill>
                <a:schemeClr val="accent2"/>
              </a:solidFill>
            </a:ln>
          </p:spPr>
          <p:style>
            <a:lnRef idx="2">
              <a:schemeClr val="accent3"/>
            </a:lnRef>
            <a:fillRef idx="1">
              <a:schemeClr val="lt1"/>
            </a:fillRef>
            <a:effectRef idx="0">
              <a:schemeClr val="accent3"/>
            </a:effectRef>
            <a:fontRef idx="minor">
              <a:schemeClr val="dk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sz="1400" b="1"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Front end User Interface: </a:t>
              </a:r>
              <a:r>
                <a:rPr lang="en-US" sz="1400">
                  <a:latin typeface="Roboto Condensed" panose="02000000000000000000" pitchFamily="2" charset="0"/>
                  <a:ea typeface="Roboto Condensed" panose="02000000000000000000" pitchFamily="2" charset="0"/>
                </a:rPr>
                <a:t>To take input data of new patients (EHRs), analyze, and provide intelligent analysis to classify if the patient has higher chances of readmission.</a:t>
              </a:r>
            </a:p>
          </p:txBody>
        </p:sp>
        <p:sp>
          <p:nvSpPr>
            <p:cNvPr id="41" name="TextBox 40">
              <a:extLst>
                <a:ext uri="{FF2B5EF4-FFF2-40B4-BE49-F238E27FC236}">
                  <a16:creationId xmlns:a16="http://schemas.microsoft.com/office/drawing/2014/main" id="{6310AD3C-F1CA-40C7-A583-4D22D46809DA}"/>
                </a:ext>
              </a:extLst>
            </p:cNvPr>
            <p:cNvSpPr txBox="1"/>
            <p:nvPr/>
          </p:nvSpPr>
          <p:spPr>
            <a:xfrm>
              <a:off x="4778390" y="2939865"/>
              <a:ext cx="2516482" cy="365760"/>
            </a:xfrm>
            <a:prstGeom prst="round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wrap="square" anchor="ctr">
              <a:spAutoFit/>
            </a:bodyPr>
            <a:lstStyle/>
            <a:p>
              <a:pPr algn="ctr">
                <a:defRPr/>
              </a:pPr>
              <a:r>
                <a:rPr kumimoji="0" lang="en-US" sz="1400" b="1" i="0" u="none" strike="noStrike" kern="1200" cap="none" spc="0" normalizeH="0" baseline="0" noProof="0">
                  <a:ln>
                    <a:noFill/>
                  </a:ln>
                  <a:solidFill>
                    <a:schemeClr val="bg1"/>
                  </a:solidFill>
                  <a:effectLst/>
                  <a:uLnTx/>
                  <a:uFillTx/>
                  <a:latin typeface="Roboto Condensed" panose="02000000000000000000" pitchFamily="2" charset="0"/>
                  <a:ea typeface="Roboto Condensed" panose="02000000000000000000" pitchFamily="2" charset="0"/>
                </a:rPr>
                <a:t>MVP Demo Script</a:t>
              </a:r>
              <a:endParaRPr lang="en-US" sz="1400">
                <a:solidFill>
                  <a:schemeClr val="bg1"/>
                </a:solidFill>
                <a:latin typeface="Roboto Condensed" panose="02000000000000000000" pitchFamily="2" charset="0"/>
                <a:ea typeface="Roboto Condensed" panose="02000000000000000000" pitchFamily="2" charset="0"/>
              </a:endParaRPr>
            </a:p>
          </p:txBody>
        </p:sp>
        <p:sp>
          <p:nvSpPr>
            <p:cNvPr id="19" name="Rectangle 18">
              <a:extLst>
                <a:ext uri="{FF2B5EF4-FFF2-40B4-BE49-F238E27FC236}">
                  <a16:creationId xmlns:a16="http://schemas.microsoft.com/office/drawing/2014/main" id="{E9004EBB-B4DD-82F5-2907-7B6092508087}"/>
                </a:ext>
              </a:extLst>
            </p:cNvPr>
            <p:cNvSpPr/>
            <p:nvPr/>
          </p:nvSpPr>
          <p:spPr>
            <a:xfrm>
              <a:off x="6209798" y="3374030"/>
              <a:ext cx="5486400" cy="1005046"/>
            </a:xfrm>
            <a:prstGeom prst="rect">
              <a:avLst/>
            </a:prstGeom>
            <a:solidFill>
              <a:schemeClr val="bg1"/>
            </a:solidFill>
            <a:ln w="19050">
              <a:solidFill>
                <a:schemeClr val="accent2"/>
              </a:solidFill>
            </a:ln>
          </p:spPr>
          <p:style>
            <a:lnRef idx="2">
              <a:schemeClr val="accent3"/>
            </a:lnRef>
            <a:fillRef idx="1">
              <a:schemeClr val="lt1"/>
            </a:fillRef>
            <a:effectRef idx="0">
              <a:schemeClr val="accent3"/>
            </a:effectRef>
            <a:fontRef idx="minor">
              <a:schemeClr val="dk1"/>
            </a:fontRef>
          </p:style>
          <p:txBody>
            <a:bodyPr rtlCol="0" anchor="ctr"/>
            <a:lstStyle/>
            <a:p>
              <a:pPr>
                <a:defRPr/>
              </a:pPr>
              <a:r>
                <a:rPr lang="en-US" sz="1400" b="1" i="0" u="none" strike="noStrike" kern="1200" cap="none" spc="0" normalizeH="0" baseline="0" noProof="0">
                  <a:ln>
                    <a:noFill/>
                  </a:ln>
                  <a:effectLst/>
                  <a:uLnTx/>
                  <a:uFillTx/>
                  <a:latin typeface="Roboto Condensed" panose="02000000000000000000" pitchFamily="2" charset="0"/>
                  <a:ea typeface="Roboto Condensed" panose="02000000000000000000" pitchFamily="2" charset="0"/>
                  <a:cs typeface="Roboto Condensed" panose="02000000000000000000" pitchFamily="2" charset="0"/>
                </a:rPr>
                <a:t>AI Module: </a:t>
              </a:r>
              <a:r>
                <a:rPr lang="en-US" sz="1400">
                  <a:latin typeface="Roboto Condensed" panose="02000000000000000000" pitchFamily="2" charset="0"/>
                  <a:ea typeface="Roboto Condensed" panose="02000000000000000000" pitchFamily="2" charset="0"/>
                </a:rPr>
                <a:t>The algorithm will analyze trends and patterns in the EHRs. This will help in identifying and flagging critical patients with a high probability of readmission.</a:t>
              </a:r>
            </a:p>
          </p:txBody>
        </p:sp>
      </p:grpSp>
      <p:sp>
        <p:nvSpPr>
          <p:cNvPr id="3" name="TextBox 2">
            <a:extLst>
              <a:ext uri="{FF2B5EF4-FFF2-40B4-BE49-F238E27FC236}">
                <a16:creationId xmlns:a16="http://schemas.microsoft.com/office/drawing/2014/main" id="{2F3C3C90-4469-1DAC-6A76-9130A450CB9F}"/>
              </a:ext>
            </a:extLst>
          </p:cNvPr>
          <p:cNvSpPr txBox="1"/>
          <p:nvPr/>
        </p:nvSpPr>
        <p:spPr>
          <a:xfrm>
            <a:off x="221686" y="6656008"/>
            <a:ext cx="11773064" cy="215444"/>
          </a:xfrm>
          <a:prstGeom prst="rect">
            <a:avLst/>
          </a:prstGeom>
          <a:noFill/>
        </p:spPr>
        <p:txBody>
          <a:bodyPr wrap="square" lIns="91440" tIns="45720" rIns="91440" bIns="45720" rtlCol="0" anchor="t">
            <a:spAutoFit/>
          </a:bodyPr>
          <a:lstStyle/>
          <a:p>
            <a:r>
              <a:rPr lang="en-US" sz="800"/>
              <a:t>*charged by Centre of Medicare and Medicaid services (CMS) for exceeding number of readmissions for a certain disease in a hospital, if readmitted within 30 days  (Affordable care Act (2012), Hospital Readmission Reduction program)</a:t>
            </a:r>
          </a:p>
        </p:txBody>
      </p:sp>
    </p:spTree>
    <p:extLst>
      <p:ext uri="{BB962C8B-B14F-4D97-AF65-F5344CB8AC3E}">
        <p14:creationId xmlns:p14="http://schemas.microsoft.com/office/powerpoint/2010/main" val="392758447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284301D8-F275-3BC9-02AA-2A0E2F20D13E}"/>
              </a:ext>
            </a:extLst>
          </p:cNvPr>
          <p:cNvGraphicFramePr>
            <a:graphicFrameLocks noGrp="1"/>
          </p:cNvGraphicFramePr>
          <p:nvPr>
            <p:extLst>
              <p:ext uri="{D42A27DB-BD31-4B8C-83A1-F6EECF244321}">
                <p14:modId xmlns:p14="http://schemas.microsoft.com/office/powerpoint/2010/main" val="2578513056"/>
              </p:ext>
            </p:extLst>
          </p:nvPr>
        </p:nvGraphicFramePr>
        <p:xfrm>
          <a:off x="440527" y="1092444"/>
          <a:ext cx="6197601" cy="2779510"/>
        </p:xfrm>
        <a:graphic>
          <a:graphicData uri="http://schemas.openxmlformats.org/drawingml/2006/table">
            <a:tbl>
              <a:tblPr firstRow="1" bandRow="1">
                <a:tableStyleId>{8A107856-5554-42FB-B03E-39F5DBC370BA}</a:tableStyleId>
              </a:tblPr>
              <a:tblGrid>
                <a:gridCol w="3106798">
                  <a:extLst>
                    <a:ext uri="{9D8B030D-6E8A-4147-A177-3AD203B41FA5}">
                      <a16:colId xmlns:a16="http://schemas.microsoft.com/office/drawing/2014/main" val="3424542921"/>
                    </a:ext>
                  </a:extLst>
                </a:gridCol>
                <a:gridCol w="3090803">
                  <a:extLst>
                    <a:ext uri="{9D8B030D-6E8A-4147-A177-3AD203B41FA5}">
                      <a16:colId xmlns:a16="http://schemas.microsoft.com/office/drawing/2014/main" val="202943106"/>
                    </a:ext>
                  </a:extLst>
                </a:gridCol>
              </a:tblGrid>
              <a:tr h="452270">
                <a:tc>
                  <a:txBody>
                    <a:bodyPr/>
                    <a:lstStyle/>
                    <a:p>
                      <a:r>
                        <a:rPr lang="en-US" sz="1400">
                          <a:solidFill>
                            <a:schemeClr val="bg1"/>
                          </a:solidFill>
                        </a:rPr>
                        <a:t>CATEGORY</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tc>
                  <a:txBody>
                    <a:bodyPr/>
                    <a:lstStyle/>
                    <a:p>
                      <a:r>
                        <a:rPr lang="en-US" sz="1400">
                          <a:solidFill>
                            <a:schemeClr val="bg1"/>
                          </a:solidFill>
                        </a:rPr>
                        <a:t>Language</a:t>
                      </a:r>
                      <a:r>
                        <a:rPr lang="en-US" sz="1400"/>
                        <a:t>\Framework</a:t>
                      </a:r>
                      <a:endParaRPr lang="en-US" sz="1400">
                        <a:latin typeface="Roboto" panose="02000000000000000000" pitchFamily="2" charset="0"/>
                        <a:ea typeface="Roboto" panose="02000000000000000000" pitchFamily="2" charset="0"/>
                      </a:endParaRPr>
                    </a:p>
                  </a:txBody>
                  <a:tcPr>
                    <a:solidFill>
                      <a:schemeClr val="tx1"/>
                    </a:solidFill>
                  </a:tcPr>
                </a:tc>
                <a:extLst>
                  <a:ext uri="{0D108BD9-81ED-4DB2-BD59-A6C34878D82A}">
                    <a16:rowId xmlns:a16="http://schemas.microsoft.com/office/drawing/2014/main" val="189271905"/>
                  </a:ext>
                </a:extLst>
              </a:tr>
              <a:tr h="452270">
                <a:tc>
                  <a:txBody>
                    <a:bodyPr/>
                    <a:lstStyle/>
                    <a:p>
                      <a:r>
                        <a:rPr lang="en-US" sz="1400"/>
                        <a:t>Front End</a:t>
                      </a:r>
                      <a:endParaRPr lang="en-US" sz="1400">
                        <a:latin typeface="Roboto" panose="02000000000000000000" pitchFamily="2" charset="0"/>
                        <a:ea typeface="Roboto" panose="02000000000000000000" pitchFamily="2" charset="0"/>
                      </a:endParaRPr>
                    </a:p>
                  </a:txBody>
                  <a:tcPr/>
                </a:tc>
                <a:tc>
                  <a:txBody>
                    <a:bodyPr/>
                    <a:lstStyle/>
                    <a:p>
                      <a:r>
                        <a:rPr lang="en-US" sz="1400">
                          <a:latin typeface="Roboto"/>
                          <a:ea typeface="Roboto"/>
                        </a:rPr>
                        <a:t>ReactJS </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1796236302"/>
                  </a:ext>
                </a:extLst>
              </a:tr>
              <a:tr h="452270">
                <a:tc>
                  <a:txBody>
                    <a:bodyPr/>
                    <a:lstStyle/>
                    <a:p>
                      <a:r>
                        <a:rPr lang="en-US" sz="1400"/>
                        <a:t>Back End (Services)</a:t>
                      </a:r>
                      <a:endParaRPr lang="en-US" sz="1400">
                        <a:latin typeface="Roboto" panose="02000000000000000000" pitchFamily="2" charset="0"/>
                        <a:ea typeface="Roboto" panose="02000000000000000000" pitchFamily="2" charset="0"/>
                      </a:endParaRPr>
                    </a:p>
                  </a:txBody>
                  <a:tcPr/>
                </a:tc>
                <a:tc>
                  <a:txBody>
                    <a:bodyPr/>
                    <a:lstStyle/>
                    <a:p>
                      <a:r>
                        <a:rPr lang="en-US" sz="1400"/>
                        <a:t>Python 3.x (Flask)</a:t>
                      </a:r>
                      <a:br>
                        <a:rPr lang="en-US" sz="1400"/>
                      </a:b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1455243330"/>
                  </a:ext>
                </a:extLst>
              </a:tr>
              <a:tr h="452270">
                <a:tc>
                  <a:txBody>
                    <a:bodyPr/>
                    <a:lstStyle/>
                    <a:p>
                      <a:r>
                        <a:rPr lang="en-US" sz="1400"/>
                        <a:t>Database</a:t>
                      </a:r>
                      <a:endParaRPr lang="en-US" sz="1400">
                        <a:latin typeface="Roboto" panose="02000000000000000000" pitchFamily="2" charset="0"/>
                        <a:ea typeface="Roboto" panose="02000000000000000000" pitchFamily="2" charset="0"/>
                      </a:endParaRPr>
                    </a:p>
                  </a:txBody>
                  <a:tcPr/>
                </a:tc>
                <a:tc>
                  <a:txBody>
                    <a:bodyPr/>
                    <a:lstStyle/>
                    <a:p>
                      <a:r>
                        <a:rPr lang="en-US" sz="1400"/>
                        <a:t>PostgreSQL v14</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1725166688"/>
                  </a:ext>
                </a:extLst>
              </a:tr>
              <a:tr h="452270">
                <a:tc>
                  <a:txBody>
                    <a:bodyPr/>
                    <a:lstStyle/>
                    <a:p>
                      <a:r>
                        <a:rPr lang="en-US" sz="1400"/>
                        <a:t>Cloud Solution</a:t>
                      </a:r>
                      <a:endParaRPr lang="en-US" sz="1400">
                        <a:latin typeface="Roboto" panose="02000000000000000000" pitchFamily="2" charset="0"/>
                        <a:ea typeface="Roboto" panose="02000000000000000000" pitchFamily="2" charset="0"/>
                      </a:endParaRPr>
                    </a:p>
                  </a:txBody>
                  <a:tcPr/>
                </a:tc>
                <a:tc>
                  <a:txBody>
                    <a:bodyPr/>
                    <a:lstStyle/>
                    <a:p>
                      <a:r>
                        <a:rPr lang="en-US" sz="1400">
                          <a:latin typeface="Roboto"/>
                          <a:ea typeface="Roboto"/>
                        </a:rPr>
                        <a:t>GCP</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2243498040"/>
                  </a:ext>
                </a:extLst>
              </a:tr>
              <a:tr h="452270">
                <a:tc>
                  <a:txBody>
                    <a:bodyPr/>
                    <a:lstStyle/>
                    <a:p>
                      <a:r>
                        <a:rPr lang="en-US" sz="1400"/>
                        <a:t>Version Control</a:t>
                      </a:r>
                      <a:endParaRPr lang="en-US" sz="1400">
                        <a:latin typeface="Roboto" panose="02000000000000000000" pitchFamily="2" charset="0"/>
                        <a:ea typeface="Roboto" panose="02000000000000000000" pitchFamily="2" charset="0"/>
                      </a:endParaRPr>
                    </a:p>
                  </a:txBody>
                  <a:tcPr/>
                </a:tc>
                <a:tc>
                  <a:txBody>
                    <a:bodyPr/>
                    <a:lstStyle/>
                    <a:p>
                      <a:r>
                        <a:rPr lang="en-US" sz="1400"/>
                        <a:t>Git</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3283185934"/>
                  </a:ext>
                </a:extLst>
              </a:tr>
            </a:tbl>
          </a:graphicData>
        </a:graphic>
      </p:graphicFrame>
      <p:graphicFrame>
        <p:nvGraphicFramePr>
          <p:cNvPr id="4" name="Table 4">
            <a:extLst>
              <a:ext uri="{FF2B5EF4-FFF2-40B4-BE49-F238E27FC236}">
                <a16:creationId xmlns:a16="http://schemas.microsoft.com/office/drawing/2014/main" id="{EC6586B6-0F87-6C67-780D-4C2B134E6B61}"/>
              </a:ext>
            </a:extLst>
          </p:cNvPr>
          <p:cNvGraphicFramePr>
            <a:graphicFrameLocks noGrp="1"/>
          </p:cNvGraphicFramePr>
          <p:nvPr>
            <p:extLst>
              <p:ext uri="{D42A27DB-BD31-4B8C-83A1-F6EECF244321}">
                <p14:modId xmlns:p14="http://schemas.microsoft.com/office/powerpoint/2010/main" val="552670558"/>
              </p:ext>
            </p:extLst>
          </p:nvPr>
        </p:nvGraphicFramePr>
        <p:xfrm>
          <a:off x="6806636" y="4505716"/>
          <a:ext cx="5091716" cy="2138680"/>
        </p:xfrm>
        <a:graphic>
          <a:graphicData uri="http://schemas.openxmlformats.org/drawingml/2006/table">
            <a:tbl>
              <a:tblPr firstRow="1" bandRow="1">
                <a:tableStyleId>{8A107856-5554-42FB-B03E-39F5DBC370BA}</a:tableStyleId>
              </a:tblPr>
              <a:tblGrid>
                <a:gridCol w="2545858">
                  <a:extLst>
                    <a:ext uri="{9D8B030D-6E8A-4147-A177-3AD203B41FA5}">
                      <a16:colId xmlns:a16="http://schemas.microsoft.com/office/drawing/2014/main" val="1204160540"/>
                    </a:ext>
                  </a:extLst>
                </a:gridCol>
                <a:gridCol w="2545858">
                  <a:extLst>
                    <a:ext uri="{9D8B030D-6E8A-4147-A177-3AD203B41FA5}">
                      <a16:colId xmlns:a16="http://schemas.microsoft.com/office/drawing/2014/main" val="3589635862"/>
                    </a:ext>
                  </a:extLst>
                </a:gridCol>
              </a:tblGrid>
              <a:tr h="370840">
                <a:tc>
                  <a:txBody>
                    <a:bodyPr/>
                    <a:lstStyle/>
                    <a:p>
                      <a:r>
                        <a:rPr lang="en-US" sz="1400">
                          <a:solidFill>
                            <a:schemeClr val="bg1"/>
                          </a:solidFill>
                        </a:rPr>
                        <a:t>Technical Features</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tc>
                  <a:txBody>
                    <a:bodyPr/>
                    <a:lstStyle/>
                    <a:p>
                      <a:r>
                        <a:rPr lang="en-US" sz="1400">
                          <a:solidFill>
                            <a:schemeClr val="bg1"/>
                          </a:solidFill>
                        </a:rPr>
                        <a:t>Feasibility</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extLst>
                  <a:ext uri="{0D108BD9-81ED-4DB2-BD59-A6C34878D82A}">
                    <a16:rowId xmlns:a16="http://schemas.microsoft.com/office/drawing/2014/main" val="603058774"/>
                  </a:ext>
                </a:extLst>
              </a:tr>
              <a:tr h="370840">
                <a:tc>
                  <a:txBody>
                    <a:bodyPr/>
                    <a:lstStyle/>
                    <a:p>
                      <a:r>
                        <a:rPr lang="en-US" sz="1400"/>
                        <a:t>Analyze Historical Data to create ML Models automatically</a:t>
                      </a:r>
                      <a:endParaRPr lang="en-US" sz="1400">
                        <a:latin typeface="Roboto" panose="02000000000000000000" pitchFamily="2" charset="0"/>
                        <a:ea typeface="Roboto" panose="02000000000000000000" pitchFamily="2" charset="0"/>
                      </a:endParaRPr>
                    </a:p>
                  </a:txBody>
                  <a:tcPr/>
                </a:tc>
                <a:tc>
                  <a:txBody>
                    <a:bodyPr/>
                    <a:lstStyle/>
                    <a:p>
                      <a:r>
                        <a:rPr lang="en-US" sz="1400"/>
                        <a:t>Feasible</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308262131"/>
                  </a:ext>
                </a:extLst>
              </a:tr>
              <a:tr h="370840">
                <a:tc>
                  <a:txBody>
                    <a:bodyPr/>
                    <a:lstStyle/>
                    <a:p>
                      <a:r>
                        <a:rPr lang="en-US" sz="1400"/>
                        <a:t>Calculate Patient Readmission Score based on new patient input</a:t>
                      </a:r>
                      <a:endParaRPr lang="en-US" sz="1400">
                        <a:latin typeface="Roboto" panose="02000000000000000000" pitchFamily="2" charset="0"/>
                        <a:ea typeface="Roboto" panose="02000000000000000000" pitchFamily="2" charset="0"/>
                      </a:endParaRPr>
                    </a:p>
                  </a:txBody>
                  <a:tcPr/>
                </a:tc>
                <a:tc>
                  <a:txBody>
                    <a:bodyPr/>
                    <a:lstStyle/>
                    <a:p>
                      <a:r>
                        <a:rPr lang="en-US" sz="1400"/>
                        <a:t>Feasible</a:t>
                      </a:r>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2713128834"/>
                  </a:ext>
                </a:extLst>
              </a:tr>
              <a:tr h="370840">
                <a:tc>
                  <a:txBody>
                    <a:bodyPr/>
                    <a:lstStyle/>
                    <a:p>
                      <a:r>
                        <a:rPr lang="en-US" sz="1400">
                          <a:latin typeface="Roboto" panose="02000000000000000000" pitchFamily="2" charset="0"/>
                          <a:ea typeface="Roboto" panose="02000000000000000000" pitchFamily="2" charset="0"/>
                        </a:rPr>
                        <a:t>Synchronous &amp; Asynchronous nature</a:t>
                      </a:r>
                    </a:p>
                  </a:txBody>
                  <a:tcPr/>
                </a:tc>
                <a:tc>
                  <a:txBody>
                    <a:bodyPr/>
                    <a:lstStyle/>
                    <a:p>
                      <a:r>
                        <a:rPr lang="en-US" sz="1400">
                          <a:latin typeface="Roboto" panose="02000000000000000000" pitchFamily="2" charset="0"/>
                          <a:ea typeface="Roboto" panose="02000000000000000000" pitchFamily="2" charset="0"/>
                        </a:rPr>
                        <a:t>Feasible</a:t>
                      </a:r>
                    </a:p>
                  </a:txBody>
                  <a:tcPr/>
                </a:tc>
                <a:extLst>
                  <a:ext uri="{0D108BD9-81ED-4DB2-BD59-A6C34878D82A}">
                    <a16:rowId xmlns:a16="http://schemas.microsoft.com/office/drawing/2014/main" val="1577773122"/>
                  </a:ext>
                </a:extLst>
              </a:tr>
            </a:tbl>
          </a:graphicData>
        </a:graphic>
      </p:graphicFrame>
      <p:graphicFrame>
        <p:nvGraphicFramePr>
          <p:cNvPr id="5" name="Table 5">
            <a:extLst>
              <a:ext uri="{FF2B5EF4-FFF2-40B4-BE49-F238E27FC236}">
                <a16:creationId xmlns:a16="http://schemas.microsoft.com/office/drawing/2014/main" id="{CC3CDA38-B437-4FE5-2263-8F789845C455}"/>
              </a:ext>
            </a:extLst>
          </p:cNvPr>
          <p:cNvGraphicFramePr>
            <a:graphicFrameLocks noGrp="1"/>
          </p:cNvGraphicFramePr>
          <p:nvPr>
            <p:extLst>
              <p:ext uri="{D42A27DB-BD31-4B8C-83A1-F6EECF244321}">
                <p14:modId xmlns:p14="http://schemas.microsoft.com/office/powerpoint/2010/main" val="870714138"/>
              </p:ext>
            </p:extLst>
          </p:nvPr>
        </p:nvGraphicFramePr>
        <p:xfrm>
          <a:off x="440527" y="4277604"/>
          <a:ext cx="6197601" cy="2225040"/>
        </p:xfrm>
        <a:graphic>
          <a:graphicData uri="http://schemas.openxmlformats.org/drawingml/2006/table">
            <a:tbl>
              <a:tblPr firstRow="1" bandRow="1">
                <a:tableStyleId>{8A107856-5554-42FB-B03E-39F5DBC370BA}</a:tableStyleId>
              </a:tblPr>
              <a:tblGrid>
                <a:gridCol w="2065867">
                  <a:extLst>
                    <a:ext uri="{9D8B030D-6E8A-4147-A177-3AD203B41FA5}">
                      <a16:colId xmlns:a16="http://schemas.microsoft.com/office/drawing/2014/main" val="2427169425"/>
                    </a:ext>
                  </a:extLst>
                </a:gridCol>
                <a:gridCol w="2065867">
                  <a:extLst>
                    <a:ext uri="{9D8B030D-6E8A-4147-A177-3AD203B41FA5}">
                      <a16:colId xmlns:a16="http://schemas.microsoft.com/office/drawing/2014/main" val="3612556091"/>
                    </a:ext>
                  </a:extLst>
                </a:gridCol>
                <a:gridCol w="2065867">
                  <a:extLst>
                    <a:ext uri="{9D8B030D-6E8A-4147-A177-3AD203B41FA5}">
                      <a16:colId xmlns:a16="http://schemas.microsoft.com/office/drawing/2014/main" val="4286396243"/>
                    </a:ext>
                  </a:extLst>
                </a:gridCol>
              </a:tblGrid>
              <a:tr h="370840">
                <a:tc>
                  <a:txBody>
                    <a:bodyPr/>
                    <a:lstStyle/>
                    <a:p>
                      <a:r>
                        <a:rPr lang="en-US" sz="1400">
                          <a:solidFill>
                            <a:schemeClr val="bg1"/>
                          </a:solidFill>
                        </a:rPr>
                        <a:t>Category</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tc>
                  <a:txBody>
                    <a:bodyPr/>
                    <a:lstStyle/>
                    <a:p>
                      <a:r>
                        <a:rPr lang="en-US" sz="1400">
                          <a:solidFill>
                            <a:schemeClr val="bg1"/>
                          </a:solidFill>
                        </a:rPr>
                        <a:t>Resources Required</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tc>
                  <a:txBody>
                    <a:bodyPr/>
                    <a:lstStyle/>
                    <a:p>
                      <a:r>
                        <a:rPr lang="en-US" sz="1400">
                          <a:solidFill>
                            <a:schemeClr val="bg1"/>
                          </a:solidFill>
                        </a:rPr>
                        <a:t>Resources Available</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extLst>
                  <a:ext uri="{0D108BD9-81ED-4DB2-BD59-A6C34878D82A}">
                    <a16:rowId xmlns:a16="http://schemas.microsoft.com/office/drawing/2014/main" val="934774710"/>
                  </a:ext>
                </a:extLst>
              </a:tr>
              <a:tr h="370840">
                <a:tc>
                  <a:txBody>
                    <a:bodyPr/>
                    <a:lstStyle/>
                    <a:p>
                      <a:r>
                        <a:rPr lang="en-US" sz="1400">
                          <a:latin typeface="Roboto" panose="02000000000000000000" pitchFamily="2" charset="0"/>
                          <a:ea typeface="Roboto" panose="02000000000000000000" pitchFamily="2" charset="0"/>
                        </a:rPr>
                        <a:t>Machine Learning</a:t>
                      </a:r>
                    </a:p>
                  </a:txBody>
                  <a:tcPr/>
                </a:tc>
                <a:tc>
                  <a:txBody>
                    <a:bodyPr/>
                    <a:lstStyle/>
                    <a:p>
                      <a:pPr algn="ctr"/>
                      <a:r>
                        <a:rPr lang="en-US" sz="1400">
                          <a:latin typeface="Roboto" panose="02000000000000000000" pitchFamily="2" charset="0"/>
                          <a:ea typeface="Roboto" panose="02000000000000000000" pitchFamily="2" charset="0"/>
                        </a:rPr>
                        <a:t>4</a:t>
                      </a:r>
                    </a:p>
                  </a:txBody>
                  <a:tcPr/>
                </a:tc>
                <a:tc>
                  <a:txBody>
                    <a:bodyPr/>
                    <a:lstStyle/>
                    <a:p>
                      <a:pPr algn="ctr"/>
                      <a:r>
                        <a:rPr lang="en-US" sz="1400">
                          <a:latin typeface="Roboto" panose="02000000000000000000" pitchFamily="2" charset="0"/>
                          <a:ea typeface="Roboto" panose="02000000000000000000" pitchFamily="2" charset="0"/>
                        </a:rPr>
                        <a:t>3</a:t>
                      </a:r>
                    </a:p>
                  </a:txBody>
                  <a:tcPr/>
                </a:tc>
                <a:extLst>
                  <a:ext uri="{0D108BD9-81ED-4DB2-BD59-A6C34878D82A}">
                    <a16:rowId xmlns:a16="http://schemas.microsoft.com/office/drawing/2014/main" val="656560692"/>
                  </a:ext>
                </a:extLst>
              </a:tr>
              <a:tr h="370840">
                <a:tc>
                  <a:txBody>
                    <a:bodyPr/>
                    <a:lstStyle/>
                    <a:p>
                      <a:r>
                        <a:rPr lang="en-US" sz="1400"/>
                        <a:t>Front End</a:t>
                      </a:r>
                      <a:endParaRPr lang="en-US" sz="1400">
                        <a:latin typeface="Roboto" panose="02000000000000000000" pitchFamily="2" charset="0"/>
                        <a:ea typeface="Roboto" panose="02000000000000000000" pitchFamily="2" charset="0"/>
                      </a:endParaRPr>
                    </a:p>
                  </a:txBody>
                  <a:tcPr/>
                </a:tc>
                <a:tc>
                  <a:txBody>
                    <a:bodyPr/>
                    <a:lstStyle/>
                    <a:p>
                      <a:pPr algn="ctr"/>
                      <a:r>
                        <a:rPr lang="en-US" sz="1400">
                          <a:latin typeface="Roboto" panose="02000000000000000000" pitchFamily="2" charset="0"/>
                          <a:ea typeface="Roboto" panose="02000000000000000000" pitchFamily="2" charset="0"/>
                        </a:rPr>
                        <a:t>1</a:t>
                      </a:r>
                    </a:p>
                  </a:txBody>
                  <a:tcPr/>
                </a:tc>
                <a:tc>
                  <a:txBody>
                    <a:bodyPr/>
                    <a:lstStyle/>
                    <a:p>
                      <a:pPr algn="ctr"/>
                      <a:r>
                        <a:rPr lang="en-US" sz="1400">
                          <a:latin typeface="Roboto" panose="02000000000000000000" pitchFamily="2" charset="0"/>
                          <a:ea typeface="Roboto" panose="02000000000000000000" pitchFamily="2" charset="0"/>
                        </a:rPr>
                        <a:t>1</a:t>
                      </a:r>
                    </a:p>
                  </a:txBody>
                  <a:tcPr/>
                </a:tc>
                <a:extLst>
                  <a:ext uri="{0D108BD9-81ED-4DB2-BD59-A6C34878D82A}">
                    <a16:rowId xmlns:a16="http://schemas.microsoft.com/office/drawing/2014/main" val="3363437220"/>
                  </a:ext>
                </a:extLst>
              </a:tr>
              <a:tr h="370840">
                <a:tc>
                  <a:txBody>
                    <a:bodyPr/>
                    <a:lstStyle/>
                    <a:p>
                      <a:r>
                        <a:rPr lang="en-US" sz="1400"/>
                        <a:t>Backend </a:t>
                      </a:r>
                      <a:endParaRPr lang="en-US" sz="1400">
                        <a:latin typeface="Roboto" panose="02000000000000000000" pitchFamily="2" charset="0"/>
                        <a:ea typeface="Roboto" panose="02000000000000000000" pitchFamily="2" charset="0"/>
                      </a:endParaRPr>
                    </a:p>
                  </a:txBody>
                  <a:tcPr/>
                </a:tc>
                <a:tc>
                  <a:txBody>
                    <a:bodyPr/>
                    <a:lstStyle/>
                    <a:p>
                      <a:pPr algn="ctr"/>
                      <a:r>
                        <a:rPr lang="en-US" sz="1400">
                          <a:latin typeface="Roboto" panose="02000000000000000000" pitchFamily="2" charset="0"/>
                          <a:ea typeface="Roboto" panose="02000000000000000000" pitchFamily="2" charset="0"/>
                        </a:rPr>
                        <a:t>2</a:t>
                      </a:r>
                    </a:p>
                  </a:txBody>
                  <a:tcPr/>
                </a:tc>
                <a:tc>
                  <a:txBody>
                    <a:bodyPr/>
                    <a:lstStyle/>
                    <a:p>
                      <a:pPr algn="ctr"/>
                      <a:r>
                        <a:rPr lang="en-US" sz="1400">
                          <a:latin typeface="Roboto" panose="02000000000000000000" pitchFamily="2" charset="0"/>
                          <a:ea typeface="Roboto" panose="02000000000000000000" pitchFamily="2" charset="0"/>
                        </a:rPr>
                        <a:t>2</a:t>
                      </a:r>
                    </a:p>
                  </a:txBody>
                  <a:tcPr/>
                </a:tc>
                <a:extLst>
                  <a:ext uri="{0D108BD9-81ED-4DB2-BD59-A6C34878D82A}">
                    <a16:rowId xmlns:a16="http://schemas.microsoft.com/office/drawing/2014/main" val="1460896219"/>
                  </a:ext>
                </a:extLst>
              </a:tr>
              <a:tr h="370840">
                <a:tc>
                  <a:txBody>
                    <a:bodyPr/>
                    <a:lstStyle/>
                    <a:p>
                      <a:r>
                        <a:rPr lang="en-US" sz="1400"/>
                        <a:t>QA</a:t>
                      </a:r>
                      <a:endParaRPr lang="en-US" sz="1400">
                        <a:latin typeface="Roboto" panose="02000000000000000000" pitchFamily="2" charset="0"/>
                        <a:ea typeface="Roboto" panose="02000000000000000000" pitchFamily="2" charset="0"/>
                      </a:endParaRPr>
                    </a:p>
                  </a:txBody>
                  <a:tcPr/>
                </a:tc>
                <a:tc>
                  <a:txBody>
                    <a:bodyPr/>
                    <a:lstStyle/>
                    <a:p>
                      <a:pPr algn="ctr"/>
                      <a:r>
                        <a:rPr lang="en-US" sz="1400">
                          <a:latin typeface="Roboto" panose="02000000000000000000" pitchFamily="2" charset="0"/>
                          <a:ea typeface="Roboto" panose="02000000000000000000" pitchFamily="2" charset="0"/>
                        </a:rPr>
                        <a:t>1</a:t>
                      </a:r>
                    </a:p>
                  </a:txBody>
                  <a:tcPr/>
                </a:tc>
                <a:tc>
                  <a:txBody>
                    <a:bodyPr/>
                    <a:lstStyle/>
                    <a:p>
                      <a:pPr algn="ctr"/>
                      <a:r>
                        <a:rPr lang="en-US" sz="1400">
                          <a:latin typeface="Roboto" panose="02000000000000000000" pitchFamily="2" charset="0"/>
                          <a:ea typeface="Roboto" panose="02000000000000000000" pitchFamily="2" charset="0"/>
                        </a:rPr>
                        <a:t>2</a:t>
                      </a:r>
                    </a:p>
                  </a:txBody>
                  <a:tcPr/>
                </a:tc>
                <a:extLst>
                  <a:ext uri="{0D108BD9-81ED-4DB2-BD59-A6C34878D82A}">
                    <a16:rowId xmlns:a16="http://schemas.microsoft.com/office/drawing/2014/main" val="2058830597"/>
                  </a:ext>
                </a:extLst>
              </a:tr>
              <a:tr h="370840">
                <a:tc>
                  <a:txBody>
                    <a:bodyPr/>
                    <a:lstStyle/>
                    <a:p>
                      <a:r>
                        <a:rPr lang="en-US" sz="1400"/>
                        <a:t>DevOps</a:t>
                      </a:r>
                      <a:endParaRPr lang="en-US" sz="1400">
                        <a:latin typeface="Roboto" panose="02000000000000000000" pitchFamily="2" charset="0"/>
                        <a:ea typeface="Roboto" panose="02000000000000000000" pitchFamily="2" charset="0"/>
                      </a:endParaRPr>
                    </a:p>
                  </a:txBody>
                  <a:tcPr/>
                </a:tc>
                <a:tc>
                  <a:txBody>
                    <a:bodyPr/>
                    <a:lstStyle/>
                    <a:p>
                      <a:pPr algn="ctr"/>
                      <a:r>
                        <a:rPr lang="en-US" sz="1400">
                          <a:latin typeface="Roboto" panose="02000000000000000000" pitchFamily="2" charset="0"/>
                          <a:ea typeface="Roboto" panose="02000000000000000000" pitchFamily="2" charset="0"/>
                        </a:rPr>
                        <a:t>1</a:t>
                      </a:r>
                    </a:p>
                  </a:txBody>
                  <a:tcPr/>
                </a:tc>
                <a:tc>
                  <a:txBody>
                    <a:bodyPr/>
                    <a:lstStyle/>
                    <a:p>
                      <a:pPr algn="ctr"/>
                      <a:r>
                        <a:rPr lang="en-US" sz="1400">
                          <a:latin typeface="Roboto" panose="02000000000000000000" pitchFamily="2" charset="0"/>
                          <a:ea typeface="Roboto" panose="02000000000000000000" pitchFamily="2" charset="0"/>
                        </a:rPr>
                        <a:t>0</a:t>
                      </a:r>
                    </a:p>
                  </a:txBody>
                  <a:tcPr/>
                </a:tc>
                <a:extLst>
                  <a:ext uri="{0D108BD9-81ED-4DB2-BD59-A6C34878D82A}">
                    <a16:rowId xmlns:a16="http://schemas.microsoft.com/office/drawing/2014/main" val="3359222666"/>
                  </a:ext>
                </a:extLst>
              </a:tr>
            </a:tbl>
          </a:graphicData>
        </a:graphic>
      </p:graphicFrame>
      <p:sp>
        <p:nvSpPr>
          <p:cNvPr id="6" name="Rectangle 5">
            <a:extLst>
              <a:ext uri="{FF2B5EF4-FFF2-40B4-BE49-F238E27FC236}">
                <a16:creationId xmlns:a16="http://schemas.microsoft.com/office/drawing/2014/main" id="{BE8406F5-A55D-C422-3827-5C6BEC20C88F}"/>
              </a:ext>
            </a:extLst>
          </p:cNvPr>
          <p:cNvSpPr/>
          <p:nvPr/>
        </p:nvSpPr>
        <p:spPr>
          <a:xfrm>
            <a:off x="1258895" y="243288"/>
            <a:ext cx="4560864" cy="646331"/>
          </a:xfrm>
          <a:prstGeom prst="rect">
            <a:avLst/>
          </a:prstGeom>
          <a:noFill/>
        </p:spPr>
        <p:txBody>
          <a:bodyPr wrap="none" lIns="91440" tIns="45720" rIns="91440" bIns="45720" anchor="t">
            <a:spAutoFit/>
          </a:bodyPr>
          <a:lstStyle/>
          <a:p>
            <a:pPr algn="ctr"/>
            <a:r>
              <a:rPr lang="en-GB" sz="3600">
                <a:ln w="0"/>
                <a:effectLst>
                  <a:outerShdw blurRad="38100" dist="19050" dir="2700000" algn="tl" rotWithShape="0">
                    <a:schemeClr val="dk1">
                      <a:alpha val="40000"/>
                    </a:schemeClr>
                  </a:outerShdw>
                </a:effectLst>
                <a:latin typeface="Roboto"/>
                <a:ea typeface="Roboto"/>
                <a:cs typeface="Roboto"/>
              </a:rPr>
              <a:t>Proposed Tech Stack</a:t>
            </a:r>
          </a:p>
        </p:txBody>
      </p:sp>
      <p:graphicFrame>
        <p:nvGraphicFramePr>
          <p:cNvPr id="3" name="Table 2">
            <a:extLst>
              <a:ext uri="{FF2B5EF4-FFF2-40B4-BE49-F238E27FC236}">
                <a16:creationId xmlns:a16="http://schemas.microsoft.com/office/drawing/2014/main" id="{24B9DBAE-7193-DE14-63B3-565FE9D4E8FB}"/>
              </a:ext>
            </a:extLst>
          </p:cNvPr>
          <p:cNvGraphicFramePr>
            <a:graphicFrameLocks noGrp="1"/>
          </p:cNvGraphicFramePr>
          <p:nvPr>
            <p:extLst>
              <p:ext uri="{D42A27DB-BD31-4B8C-83A1-F6EECF244321}">
                <p14:modId xmlns:p14="http://schemas.microsoft.com/office/powerpoint/2010/main" val="2636551057"/>
              </p:ext>
            </p:extLst>
          </p:nvPr>
        </p:nvGraphicFramePr>
        <p:xfrm>
          <a:off x="6827951" y="137120"/>
          <a:ext cx="5091716" cy="4209692"/>
        </p:xfrm>
        <a:graphic>
          <a:graphicData uri="http://schemas.openxmlformats.org/drawingml/2006/table">
            <a:tbl>
              <a:tblPr firstRow="1" bandRow="1">
                <a:tableStyleId>{8A107856-5554-42FB-B03E-39F5DBC370BA}</a:tableStyleId>
              </a:tblPr>
              <a:tblGrid>
                <a:gridCol w="2545858">
                  <a:extLst>
                    <a:ext uri="{9D8B030D-6E8A-4147-A177-3AD203B41FA5}">
                      <a16:colId xmlns:a16="http://schemas.microsoft.com/office/drawing/2014/main" val="478862664"/>
                    </a:ext>
                  </a:extLst>
                </a:gridCol>
                <a:gridCol w="2545858">
                  <a:extLst>
                    <a:ext uri="{9D8B030D-6E8A-4147-A177-3AD203B41FA5}">
                      <a16:colId xmlns:a16="http://schemas.microsoft.com/office/drawing/2014/main" val="19522663"/>
                    </a:ext>
                  </a:extLst>
                </a:gridCol>
              </a:tblGrid>
              <a:tr h="373626">
                <a:tc>
                  <a:txBody>
                    <a:bodyPr/>
                    <a:lstStyle/>
                    <a:p>
                      <a:r>
                        <a:rPr lang="en-US" sz="1400">
                          <a:solidFill>
                            <a:schemeClr val="bg1"/>
                          </a:solidFill>
                        </a:rPr>
                        <a:t>GCP Services</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tc>
                  <a:txBody>
                    <a:bodyPr/>
                    <a:lstStyle/>
                    <a:p>
                      <a:r>
                        <a:rPr lang="en-US" sz="1400">
                          <a:solidFill>
                            <a:schemeClr val="bg1"/>
                          </a:solidFill>
                        </a:rPr>
                        <a:t>Tasks\Utilities</a:t>
                      </a:r>
                      <a:endParaRPr lang="en-US" sz="1400">
                        <a:solidFill>
                          <a:schemeClr val="bg1"/>
                        </a:solidFill>
                        <a:latin typeface="Roboto" panose="02000000000000000000" pitchFamily="2" charset="0"/>
                        <a:ea typeface="Roboto" panose="02000000000000000000" pitchFamily="2" charset="0"/>
                      </a:endParaRPr>
                    </a:p>
                  </a:txBody>
                  <a:tcPr>
                    <a:solidFill>
                      <a:schemeClr val="tx1"/>
                    </a:solidFill>
                  </a:tcPr>
                </a:tc>
                <a:extLst>
                  <a:ext uri="{0D108BD9-81ED-4DB2-BD59-A6C34878D82A}">
                    <a16:rowId xmlns:a16="http://schemas.microsoft.com/office/drawing/2014/main" val="397393385"/>
                  </a:ext>
                </a:extLst>
              </a:tr>
              <a:tr h="373626">
                <a:tc>
                  <a:txBody>
                    <a:bodyPr/>
                    <a:lstStyle/>
                    <a:p>
                      <a:pPr marL="0" marR="0" lvl="0" indent="0" algn="l" rtl="0" eaLnBrk="1" fontAlgn="auto" latinLnBrk="0" hangingPunct="1">
                        <a:lnSpc>
                          <a:spcPct val="100000"/>
                        </a:lnSpc>
                        <a:spcBef>
                          <a:spcPts val="0"/>
                        </a:spcBef>
                        <a:spcAft>
                          <a:spcPts val="0"/>
                        </a:spcAft>
                        <a:buClrTx/>
                        <a:buSzTx/>
                        <a:buFontTx/>
                        <a:buNone/>
                      </a:pPr>
                      <a:r>
                        <a:rPr lang="en-US" sz="1400">
                          <a:latin typeface="Roboto"/>
                          <a:ea typeface="Roboto"/>
                        </a:rPr>
                        <a:t>Cloud API Gateway</a:t>
                      </a:r>
                    </a:p>
                  </a:txBody>
                  <a:tcPr/>
                </a:tc>
                <a:tc>
                  <a:txBody>
                    <a:bodyPr/>
                    <a:lstStyle/>
                    <a:p>
                      <a:r>
                        <a:rPr lang="en-US" sz="1400">
                          <a:latin typeface="Roboto"/>
                          <a:ea typeface="Roboto"/>
                        </a:rPr>
                        <a:t>API Management &amp; Exposure</a:t>
                      </a:r>
                    </a:p>
                  </a:txBody>
                  <a:tcPr/>
                </a:tc>
                <a:extLst>
                  <a:ext uri="{0D108BD9-81ED-4DB2-BD59-A6C34878D82A}">
                    <a16:rowId xmlns:a16="http://schemas.microsoft.com/office/drawing/2014/main" val="3457498280"/>
                  </a:ext>
                </a:extLst>
              </a:tr>
              <a:tr h="363527">
                <a:tc>
                  <a:txBody>
                    <a:bodyPr/>
                    <a:lstStyle/>
                    <a:p>
                      <a:r>
                        <a:rPr lang="en-US" sz="1400">
                          <a:latin typeface="Roboto"/>
                          <a:ea typeface="Roboto"/>
                        </a:rPr>
                        <a:t>Cloud Run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latin typeface="Roboto"/>
                          <a:ea typeface="Roboto"/>
                        </a:rPr>
                        <a:t>Deployment/Run Services</a:t>
                      </a:r>
                    </a:p>
                  </a:txBody>
                  <a:tcPr/>
                </a:tc>
                <a:extLst>
                  <a:ext uri="{0D108BD9-81ED-4DB2-BD59-A6C34878D82A}">
                    <a16:rowId xmlns:a16="http://schemas.microsoft.com/office/drawing/2014/main" val="1006606049"/>
                  </a:ext>
                </a:extLst>
              </a:tr>
              <a:tr h="737153">
                <a:tc>
                  <a:txBody>
                    <a:bodyPr/>
                    <a:lstStyle/>
                    <a:p>
                      <a:r>
                        <a:rPr lang="en-US" sz="1400">
                          <a:latin typeface="Roboto"/>
                          <a:ea typeface="Roboto"/>
                        </a:rPr>
                        <a:t>Cloud Storage</a:t>
                      </a:r>
                    </a:p>
                  </a:txBody>
                  <a:tcPr/>
                </a:tc>
                <a:tc>
                  <a:txBody>
                    <a:bodyPr/>
                    <a:lstStyle/>
                    <a:p>
                      <a:r>
                        <a:rPr lang="en-US" sz="1400">
                          <a:latin typeface="Roboto"/>
                          <a:ea typeface="Roboto"/>
                        </a:rPr>
                        <a:t>Storage for Historical Data &amp; ML Models, static web hosting</a:t>
                      </a:r>
                    </a:p>
                  </a:txBody>
                  <a:tcPr/>
                </a:tc>
                <a:extLst>
                  <a:ext uri="{0D108BD9-81ED-4DB2-BD59-A6C34878D82A}">
                    <a16:rowId xmlns:a16="http://schemas.microsoft.com/office/drawing/2014/main" val="2114295909"/>
                  </a:ext>
                </a:extLst>
              </a:tr>
              <a:tr h="535193">
                <a:tc>
                  <a:txBody>
                    <a:bodyPr/>
                    <a:lstStyle/>
                    <a:p>
                      <a:pPr marL="0" marR="0" lvl="0" indent="0" algn="l" rtl="0" eaLnBrk="1" fontAlgn="auto" latinLnBrk="0" hangingPunct="1">
                        <a:lnSpc>
                          <a:spcPct val="100000"/>
                        </a:lnSpc>
                        <a:spcBef>
                          <a:spcPts val="0"/>
                        </a:spcBef>
                        <a:spcAft>
                          <a:spcPts val="0"/>
                        </a:spcAft>
                        <a:buClrTx/>
                        <a:buSzTx/>
                        <a:buFontTx/>
                        <a:buNone/>
                      </a:pPr>
                      <a:r>
                        <a:rPr lang="en-US" sz="1400">
                          <a:latin typeface="Roboto"/>
                          <a:ea typeface="Roboto"/>
                        </a:rPr>
                        <a:t>Cloud SQL with PostgreSQL RDS</a:t>
                      </a:r>
                    </a:p>
                  </a:txBody>
                  <a:tcPr/>
                </a:tc>
                <a:tc>
                  <a:txBody>
                    <a:bodyPr/>
                    <a:lstStyle/>
                    <a:p>
                      <a:r>
                        <a:rPr lang="en-US" sz="1400">
                          <a:latin typeface="Roboto"/>
                          <a:ea typeface="Roboto"/>
                        </a:rPr>
                        <a:t>Transactional Data – Track, update &amp; use as history later</a:t>
                      </a:r>
                    </a:p>
                  </a:txBody>
                  <a:tcPr/>
                </a:tc>
                <a:extLst>
                  <a:ext uri="{0D108BD9-81ED-4DB2-BD59-A6C34878D82A}">
                    <a16:rowId xmlns:a16="http://schemas.microsoft.com/office/drawing/2014/main" val="1713271359"/>
                  </a:ext>
                </a:extLst>
              </a:tr>
              <a:tr h="724699">
                <a:tc>
                  <a:txBody>
                    <a:bodyPr/>
                    <a:lstStyle/>
                    <a:p>
                      <a:r>
                        <a:rPr lang="en-US" sz="1400">
                          <a:latin typeface="Roboto"/>
                          <a:ea typeface="Roboto"/>
                        </a:rPr>
                        <a:t>SendGrid</a:t>
                      </a:r>
                    </a:p>
                  </a:txBody>
                  <a:tcPr/>
                </a:tc>
                <a:tc>
                  <a:txBody>
                    <a:bodyPr/>
                    <a:lstStyle/>
                    <a:p>
                      <a:r>
                        <a:rPr lang="en-US" sz="1400">
                          <a:latin typeface="Roboto"/>
                          <a:ea typeface="Roboto"/>
                        </a:rPr>
                        <a:t>Notification for async process,</a:t>
                      </a:r>
                    </a:p>
                    <a:p>
                      <a:endParaRPr lang="en-US" sz="14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1947585402"/>
                  </a:ext>
                </a:extLst>
              </a:tr>
              <a:tr h="363527">
                <a:tc>
                  <a:txBody>
                    <a:bodyPr/>
                    <a:lstStyle/>
                    <a:p>
                      <a:r>
                        <a:rPr lang="en-US" sz="1400">
                          <a:latin typeface="Roboto"/>
                          <a:ea typeface="Roboto"/>
                        </a:rPr>
                        <a:t>Cloud CDN</a:t>
                      </a:r>
                      <a:endParaRPr lang="en-US" sz="1400">
                        <a:latin typeface="Roboto" panose="02000000000000000000" pitchFamily="2" charset="0"/>
                        <a:ea typeface="Roboto" panose="02000000000000000000" pitchFamily="2" charset="0"/>
                      </a:endParaRPr>
                    </a:p>
                  </a:txBody>
                  <a:tcPr/>
                </a:tc>
                <a:tc>
                  <a:txBody>
                    <a:bodyPr/>
                    <a:lstStyle/>
                    <a:p>
                      <a:r>
                        <a:rPr lang="en-US" sz="1400">
                          <a:latin typeface="Roboto"/>
                          <a:ea typeface="Roboto"/>
                        </a:rPr>
                        <a:t>Web Application distribution</a:t>
                      </a:r>
                    </a:p>
                  </a:txBody>
                  <a:tcPr/>
                </a:tc>
                <a:extLst>
                  <a:ext uri="{0D108BD9-81ED-4DB2-BD59-A6C34878D82A}">
                    <a16:rowId xmlns:a16="http://schemas.microsoft.com/office/drawing/2014/main" val="3739801077"/>
                  </a:ext>
                </a:extLst>
              </a:tr>
              <a:tr h="363527">
                <a:tc>
                  <a:txBody>
                    <a:bodyPr/>
                    <a:lstStyle/>
                    <a:p>
                      <a:pPr lvl="0">
                        <a:buNone/>
                      </a:pPr>
                      <a:r>
                        <a:rPr lang="en-US" sz="1400">
                          <a:latin typeface="Roboto"/>
                          <a:ea typeface="Roboto"/>
                        </a:rPr>
                        <a:t>Cloud Pub/Sub</a:t>
                      </a:r>
                    </a:p>
                  </a:txBody>
                  <a:tcPr/>
                </a:tc>
                <a:tc>
                  <a:txBody>
                    <a:bodyPr/>
                    <a:lstStyle/>
                    <a:p>
                      <a:pPr lvl="0">
                        <a:buNone/>
                      </a:pPr>
                      <a:r>
                        <a:rPr lang="en-US" sz="1400">
                          <a:latin typeface="Roboto"/>
                          <a:ea typeface="Roboto"/>
                        </a:rPr>
                        <a:t>Async data exchange between services/applications</a:t>
                      </a:r>
                    </a:p>
                  </a:txBody>
                  <a:tcPr/>
                </a:tc>
                <a:extLst>
                  <a:ext uri="{0D108BD9-81ED-4DB2-BD59-A6C34878D82A}">
                    <a16:rowId xmlns:a16="http://schemas.microsoft.com/office/drawing/2014/main" val="1714093107"/>
                  </a:ext>
                </a:extLst>
              </a:tr>
            </a:tbl>
          </a:graphicData>
        </a:graphic>
      </p:graphicFrame>
    </p:spTree>
    <p:extLst>
      <p:ext uri="{BB962C8B-B14F-4D97-AF65-F5344CB8AC3E}">
        <p14:creationId xmlns:p14="http://schemas.microsoft.com/office/powerpoint/2010/main" val="230717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 name="Rectangle 1138">
            <a:extLst>
              <a:ext uri="{FF2B5EF4-FFF2-40B4-BE49-F238E27FC236}">
                <a16:creationId xmlns:a16="http://schemas.microsoft.com/office/drawing/2014/main" id="{7EAF14D5-AE31-28CB-4F21-C642AB2598DE}"/>
              </a:ext>
            </a:extLst>
          </p:cNvPr>
          <p:cNvSpPr/>
          <p:nvPr/>
        </p:nvSpPr>
        <p:spPr>
          <a:xfrm>
            <a:off x="3952623" y="253924"/>
            <a:ext cx="4286750" cy="584775"/>
          </a:xfrm>
          <a:prstGeom prst="rect">
            <a:avLst/>
          </a:prstGeom>
          <a:noFill/>
        </p:spPr>
        <p:txBody>
          <a:bodyPr wrap="none" lIns="91440" tIns="45720" rIns="91440" bIns="45720">
            <a:spAutoFit/>
          </a:bodyPr>
          <a:lstStyle/>
          <a:p>
            <a:pPr algn="ctr"/>
            <a:r>
              <a:rPr lang="en-GB" sz="3200">
                <a:ln w="0"/>
                <a:effectLst>
                  <a:outerShdw blurRad="38100" dist="19050" dir="2700000" algn="tl" rotWithShape="0">
                    <a:schemeClr val="dk1">
                      <a:alpha val="40000"/>
                    </a:schemeClr>
                  </a:outerShdw>
                </a:effectLst>
                <a:latin typeface="Roboto" panose="02000000000000000000" pitchFamily="2" charset="0"/>
                <a:ea typeface="Roboto" panose="02000000000000000000" pitchFamily="2" charset="0"/>
              </a:rPr>
              <a:t>Technical Architecture</a:t>
            </a:r>
          </a:p>
        </p:txBody>
      </p:sp>
      <p:pic>
        <p:nvPicPr>
          <p:cNvPr id="3" name="Picture 3" descr="Diagram&#10;&#10;Description automatically generated">
            <a:extLst>
              <a:ext uri="{FF2B5EF4-FFF2-40B4-BE49-F238E27FC236}">
                <a16:creationId xmlns:a16="http://schemas.microsoft.com/office/drawing/2014/main" id="{EFC04609-5408-5809-1E6E-304938B46F3C}"/>
              </a:ext>
            </a:extLst>
          </p:cNvPr>
          <p:cNvPicPr>
            <a:picLocks noChangeAspect="1"/>
          </p:cNvPicPr>
          <p:nvPr/>
        </p:nvPicPr>
        <p:blipFill>
          <a:blip r:embed="rId2"/>
          <a:stretch>
            <a:fillRect/>
          </a:stretch>
        </p:blipFill>
        <p:spPr>
          <a:xfrm>
            <a:off x="839799" y="864963"/>
            <a:ext cx="10374011" cy="5642730"/>
          </a:xfrm>
          <a:prstGeom prst="rect">
            <a:avLst/>
          </a:prstGeom>
        </p:spPr>
      </p:pic>
    </p:spTree>
    <p:extLst>
      <p:ext uri="{BB962C8B-B14F-4D97-AF65-F5344CB8AC3E}">
        <p14:creationId xmlns:p14="http://schemas.microsoft.com/office/powerpoint/2010/main" val="1204504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6C1B41-02FD-584A-AC63-60E3A80FD66B}"/>
              </a:ext>
            </a:extLst>
          </p:cNvPr>
          <p:cNvSpPr>
            <a:spLocks noGrp="1"/>
          </p:cNvSpPr>
          <p:nvPr>
            <p:ph type="body" sz="quarter" idx="13"/>
          </p:nvPr>
        </p:nvSpPr>
        <p:spPr/>
        <p:txBody>
          <a:bodyPr/>
          <a:lstStyle/>
          <a:p>
            <a:r>
              <a:rPr lang="en-GB" sz="1051"/>
              <a:t> </a:t>
            </a:r>
          </a:p>
          <a:p>
            <a:r>
              <a:rPr lang="en-GB" sz="1051"/>
              <a:t>Deloitte refers to one or more of Deloitte </a:t>
            </a:r>
            <a:r>
              <a:rPr lang="en-GB" sz="1051" err="1"/>
              <a:t>Touche</a:t>
            </a:r>
            <a:r>
              <a:rPr lang="en-GB" sz="1051"/>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a:t>
            </a:r>
            <a:r>
              <a:rPr lang="en-GB" sz="1051">
                <a:hlinkClick r:id="rId2"/>
              </a:rPr>
              <a:t>www.deloitte.com/about</a:t>
            </a:r>
            <a:r>
              <a:rPr lang="en-GB" sz="1051"/>
              <a:t> to learn more.</a:t>
            </a:r>
          </a:p>
          <a:p>
            <a:endParaRPr lang="en-GB" sz="1051"/>
          </a:p>
          <a:p>
            <a:r>
              <a:rPr lang="en-GB" sz="1051"/>
              <a:t>© 2021. For information, contact Deloitte </a:t>
            </a:r>
            <a:r>
              <a:rPr lang="en-GB" sz="1051" err="1"/>
              <a:t>Touche</a:t>
            </a:r>
            <a:r>
              <a:rPr lang="en-GB" sz="1051"/>
              <a:t> Tohmatsu Limited.</a:t>
            </a:r>
          </a:p>
        </p:txBody>
      </p:sp>
      <p:sp>
        <p:nvSpPr>
          <p:cNvPr id="3" name="Picture Placeholder 2">
            <a:extLst>
              <a:ext uri="{FF2B5EF4-FFF2-40B4-BE49-F238E27FC236}">
                <a16:creationId xmlns:a16="http://schemas.microsoft.com/office/drawing/2014/main" id="{D802DC0D-1B96-EE45-B05F-41E7E53F007A}"/>
              </a:ext>
            </a:extLst>
          </p:cNvPr>
          <p:cNvSpPr>
            <a:spLocks noGrp="1"/>
          </p:cNvSpPr>
          <p:nvPr>
            <p:ph type="pic" sz="quarter" idx="14"/>
          </p:nvPr>
        </p:nvSpPr>
        <p:spPr/>
      </p:sp>
      <p:sp>
        <p:nvSpPr>
          <p:cNvPr id="4" name="Text Placeholder 3">
            <a:extLst>
              <a:ext uri="{FF2B5EF4-FFF2-40B4-BE49-F238E27FC236}">
                <a16:creationId xmlns:a16="http://schemas.microsoft.com/office/drawing/2014/main" id="{F27D9DDA-126F-3B49-9994-8C0D2F29211B}"/>
              </a:ext>
            </a:extLst>
          </p:cNvPr>
          <p:cNvSpPr>
            <a:spLocks noGrp="1"/>
          </p:cNvSpPr>
          <p:nvPr>
            <p:ph type="body" sz="quarter" idx="15"/>
          </p:nvPr>
        </p:nvSpPr>
        <p:spPr/>
        <p:txBody>
          <a:bodyPr/>
          <a:lstStyle/>
          <a:p>
            <a:endParaRPr lang="en-ES"/>
          </a:p>
        </p:txBody>
      </p:sp>
    </p:spTree>
    <p:extLst>
      <p:ext uri="{BB962C8B-B14F-4D97-AF65-F5344CB8AC3E}">
        <p14:creationId xmlns:p14="http://schemas.microsoft.com/office/powerpoint/2010/main" val="2239265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3C45E6A668C7043A1EEDA6DF0E3E94C" ma:contentTypeVersion="4" ma:contentTypeDescription="Create a new document." ma:contentTypeScope="" ma:versionID="b5ae161697024966362d62e671801f29">
  <xsd:schema xmlns:xsd="http://www.w3.org/2001/XMLSchema" xmlns:xs="http://www.w3.org/2001/XMLSchema" xmlns:p="http://schemas.microsoft.com/office/2006/metadata/properties" xmlns:ns2="60e2f07f-3c8d-46ad-888f-7b39c136be00" xmlns:ns3="242ccc58-6c19-4480-b2d5-2069a0c197cc" targetNamespace="http://schemas.microsoft.com/office/2006/metadata/properties" ma:root="true" ma:fieldsID="7313797f54123a95c1b54bd093cc7348" ns2:_="" ns3:_="">
    <xsd:import namespace="60e2f07f-3c8d-46ad-888f-7b39c136be00"/>
    <xsd:import namespace="242ccc58-6c19-4480-b2d5-2069a0c197c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e2f07f-3c8d-46ad-888f-7b39c136be0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42ccc58-6c19-4480-b2d5-2069a0c197c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242ccc58-6c19-4480-b2d5-2069a0c197cc">
      <UserInfo>
        <DisplayName>Ali, Faraz</DisplayName>
        <AccountId>6</AccountId>
        <AccountType/>
      </UserInfo>
      <UserInfo>
        <DisplayName>Prakash, Prithviraj</DisplayName>
        <AccountId>12</AccountId>
        <AccountType/>
      </UserInfo>
      <UserInfo>
        <DisplayName>Kanojia, Anuj Kumar</DisplayName>
        <AccountId>13</AccountId>
        <AccountType/>
      </UserInfo>
      <UserInfo>
        <DisplayName>Kumar, Pratyush</DisplayName>
        <AccountId>19</AccountId>
        <AccountType/>
      </UserInfo>
      <UserInfo>
        <DisplayName>Raj, Shubham</DisplayName>
        <AccountId>14</AccountId>
        <AccountType/>
      </UserInfo>
      <UserInfo>
        <DisplayName>Abraham, Christo</DisplayName>
        <AccountId>18</AccountId>
        <AccountType/>
      </UserInfo>
      <UserInfo>
        <DisplayName>Srivastava, Yash</DisplayName>
        <AccountId>15</AccountId>
        <AccountType/>
      </UserInfo>
      <UserInfo>
        <DisplayName>T, Harshith</DisplayName>
        <AccountId>20</AccountId>
        <AccountType/>
      </UserInfo>
      <UserInfo>
        <DisplayName>Gangwar, Utkarsh</DisplayName>
        <AccountId>11</AccountId>
        <AccountType/>
      </UserInfo>
      <UserInfo>
        <DisplayName>Saini, Shubham</DisplayName>
        <AccountId>17</AccountId>
        <AccountType/>
      </UserInfo>
      <UserInfo>
        <DisplayName>U B, Ramakrishna</DisplayName>
        <AccountId>16</AccountId>
        <AccountType/>
      </UserInfo>
      <UserInfo>
        <DisplayName>Dey, Debabrata</DisplayName>
        <AccountId>21</AccountId>
        <AccountType/>
      </UserInfo>
      <UserInfo>
        <DisplayName>Bhattacharya, Arindam</DisplayName>
        <AccountId>22</AccountId>
        <AccountType/>
      </UserInfo>
      <UserInfo>
        <DisplayName>Gunasekaran, Aravind</DisplayName>
        <AccountId>23</AccountId>
        <AccountType/>
      </UserInfo>
      <UserInfo>
        <DisplayName>Makde, Akash</DisplayName>
        <AccountId>24</AccountId>
        <AccountType/>
      </UserInfo>
    </SharedWithUsers>
  </documentManagement>
</p:properties>
</file>

<file path=customXml/itemProps1.xml><?xml version="1.0" encoding="utf-8"?>
<ds:datastoreItem xmlns:ds="http://schemas.openxmlformats.org/officeDocument/2006/customXml" ds:itemID="{CD3F933E-FAE2-422C-A512-4D02D897535C}">
  <ds:schemaRefs>
    <ds:schemaRef ds:uri="242ccc58-6c19-4480-b2d5-2069a0c197cc"/>
    <ds:schemaRef ds:uri="60e2f07f-3c8d-46ad-888f-7b39c136be0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D122BA1-F2D4-4A6E-9E27-EFE579EF036D}">
  <ds:schemaRefs>
    <ds:schemaRef ds:uri="http://schemas.microsoft.com/sharepoint/v3/contenttype/forms"/>
  </ds:schemaRefs>
</ds:datastoreItem>
</file>

<file path=customXml/itemProps3.xml><?xml version="1.0" encoding="utf-8"?>
<ds:datastoreItem xmlns:ds="http://schemas.openxmlformats.org/officeDocument/2006/customXml" ds:itemID="{FAE9D6FE-DBFB-4E4E-91B8-3496D8B9A6A4}">
  <ds:schemaRefs>
    <ds:schemaRef ds:uri="242ccc58-6c19-4480-b2d5-2069a0c197cc"/>
    <ds:schemaRef ds:uri="60e2f07f-3c8d-46ad-888f-7b39c136be0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Slides>
  <Notes>3</Notes>
  <HiddenSlides>0</HiddenSlide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Mantry, Aayush</dc:creator>
  <cp:revision>1</cp:revision>
  <dcterms:created xsi:type="dcterms:W3CDTF">2022-09-23T13:44:25Z</dcterms:created>
  <dcterms:modified xsi:type="dcterms:W3CDTF">2022-11-11T07:17:37Z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2022-09-23T13:44:25Z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05f646e4-8c60-44d3-ae08-1d1800906765</vt:lpwstr>
  </property>
  <property fmtid="{D5CDD505-2E9C-101B-9397-08002B2CF9AE}" pid="8" name="MSIP_Label_ea60d57e-af5b-4752-ac57-3e4f28ca11dc_ContentBits">
    <vt:lpwstr>0</vt:lpwstr>
  </property>
  <property fmtid="{D5CDD505-2E9C-101B-9397-08002B2CF9AE}" pid="9" name="ContentTypeId">
    <vt:lpwstr>0x01010043C45E6A668C7043A1EEDA6DF0E3E94C</vt:lpwstr>
  </property>
  <property fmtid="{D5CDD505-2E9C-101B-9397-08002B2CF9AE}" pid="10" name="MediaServiceImageTags">
    <vt:lpwstr/>
  </property>
</Properties>
</file>

<file path=docProps/thumbnail.jpeg>
</file>